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tags/tag1.xml" ContentType="application/vnd.openxmlformats-officedocument.presentationml.tags+xml"/>
  <Override PartName="/ppt/ink/ink210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231" r:id="rId4"/>
  </p:sldMasterIdLst>
  <p:notesMasterIdLst>
    <p:notesMasterId r:id="rId42"/>
  </p:notesMasterIdLst>
  <p:handoutMasterIdLst>
    <p:handoutMasterId r:id="rId43"/>
  </p:handoutMasterIdLst>
  <p:sldIdLst>
    <p:sldId id="256" r:id="rId5"/>
    <p:sldId id="266" r:id="rId6"/>
    <p:sldId id="330" r:id="rId7"/>
    <p:sldId id="1856" r:id="rId8"/>
    <p:sldId id="329" r:id="rId9"/>
    <p:sldId id="1868" r:id="rId10"/>
    <p:sldId id="300" r:id="rId11"/>
    <p:sldId id="328" r:id="rId12"/>
    <p:sldId id="384" r:id="rId13"/>
    <p:sldId id="387" r:id="rId14"/>
    <p:sldId id="388" r:id="rId15"/>
    <p:sldId id="395" r:id="rId16"/>
    <p:sldId id="393" r:id="rId17"/>
    <p:sldId id="394" r:id="rId18"/>
    <p:sldId id="339" r:id="rId19"/>
    <p:sldId id="333" r:id="rId20"/>
    <p:sldId id="392" r:id="rId21"/>
    <p:sldId id="377" r:id="rId22"/>
    <p:sldId id="264" r:id="rId23"/>
    <p:sldId id="373" r:id="rId24"/>
    <p:sldId id="400" r:id="rId25"/>
    <p:sldId id="271" r:id="rId26"/>
    <p:sldId id="270" r:id="rId27"/>
    <p:sldId id="1857" r:id="rId28"/>
    <p:sldId id="1861" r:id="rId29"/>
    <p:sldId id="273" r:id="rId30"/>
    <p:sldId id="1862" r:id="rId31"/>
    <p:sldId id="1864" r:id="rId32"/>
    <p:sldId id="269" r:id="rId33"/>
    <p:sldId id="1863" r:id="rId34"/>
    <p:sldId id="302" r:id="rId35"/>
    <p:sldId id="303" r:id="rId36"/>
    <p:sldId id="304" r:id="rId37"/>
    <p:sldId id="1865" r:id="rId38"/>
    <p:sldId id="1866" r:id="rId39"/>
    <p:sldId id="1867" r:id="rId40"/>
    <p:sldId id="379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889577-0EB2-497E-924A-86A8E2875C85}" v="2" dt="2024-02-05T10:59:10.3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474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Brooks (RIB) | VIA" userId="d218e636-6c12-4060-8e5d-4173eee525b6" providerId="ADAL" clId="{E2889577-0EB2-497E-924A-86A8E2875C85}"/>
    <pc:docChg chg="undo custSel addSld modSld">
      <pc:chgData name="Richard Brooks (RIB) | VIA" userId="d218e636-6c12-4060-8e5d-4173eee525b6" providerId="ADAL" clId="{E2889577-0EB2-497E-924A-86A8E2875C85}" dt="2024-02-05T11:01:21.434" v="68" actId="478"/>
      <pc:docMkLst>
        <pc:docMk/>
      </pc:docMkLst>
      <pc:sldChg chg="delSp mod">
        <pc:chgData name="Richard Brooks (RIB) | VIA" userId="d218e636-6c12-4060-8e5d-4173eee525b6" providerId="ADAL" clId="{E2889577-0EB2-497E-924A-86A8E2875C85}" dt="2024-02-05T10:58:41.937" v="29" actId="478"/>
        <pc:sldMkLst>
          <pc:docMk/>
          <pc:sldMk cId="1751765589" sldId="388"/>
        </pc:sldMkLst>
        <pc:inkChg chg="del">
          <ac:chgData name="Richard Brooks (RIB) | VIA" userId="d218e636-6c12-4060-8e5d-4173eee525b6" providerId="ADAL" clId="{E2889577-0EB2-497E-924A-86A8E2875C85}" dt="2024-02-05T10:58:08.602" v="26" actId="478"/>
          <ac:inkMkLst>
            <pc:docMk/>
            <pc:sldMk cId="1751765589" sldId="388"/>
            <ac:inkMk id="4" creationId="{797C0E30-440E-0434-3EAA-DAAA5026171E}"/>
          </ac:inkMkLst>
        </pc:inkChg>
        <pc:inkChg chg="del">
          <ac:chgData name="Richard Brooks (RIB) | VIA" userId="d218e636-6c12-4060-8e5d-4173eee525b6" providerId="ADAL" clId="{E2889577-0EB2-497E-924A-86A8E2875C85}" dt="2024-02-05T10:58:07.471" v="25" actId="478"/>
          <ac:inkMkLst>
            <pc:docMk/>
            <pc:sldMk cId="1751765589" sldId="388"/>
            <ac:inkMk id="7" creationId="{68C7C48A-DE78-F2D7-965A-45AE19703C51}"/>
          </ac:inkMkLst>
        </pc:inkChg>
        <pc:inkChg chg="del">
          <ac:chgData name="Richard Brooks (RIB) | VIA" userId="d218e636-6c12-4060-8e5d-4173eee525b6" providerId="ADAL" clId="{E2889577-0EB2-497E-924A-86A8E2875C85}" dt="2024-02-05T10:58:41.937" v="29" actId="478"/>
          <ac:inkMkLst>
            <pc:docMk/>
            <pc:sldMk cId="1751765589" sldId="388"/>
            <ac:inkMk id="70" creationId="{06EF30AC-CCE1-9276-47FF-1151D2F95E8E}"/>
          </ac:inkMkLst>
        </pc:inkChg>
        <pc:inkChg chg="del">
          <ac:chgData name="Richard Brooks (RIB) | VIA" userId="d218e636-6c12-4060-8e5d-4173eee525b6" providerId="ADAL" clId="{E2889577-0EB2-497E-924A-86A8E2875C85}" dt="2024-02-05T10:58:11.345" v="27" actId="478"/>
          <ac:inkMkLst>
            <pc:docMk/>
            <pc:sldMk cId="1751765589" sldId="388"/>
            <ac:inkMk id="71" creationId="{E85F2A96-B938-874D-AF8B-9C1ABAD8DEE3}"/>
          </ac:inkMkLst>
        </pc:inkChg>
        <pc:inkChg chg="del">
          <ac:chgData name="Richard Brooks (RIB) | VIA" userId="d218e636-6c12-4060-8e5d-4173eee525b6" providerId="ADAL" clId="{E2889577-0EB2-497E-924A-86A8E2875C85}" dt="2024-02-05T10:58:12.935" v="28" actId="478"/>
          <ac:inkMkLst>
            <pc:docMk/>
            <pc:sldMk cId="1751765589" sldId="388"/>
            <ac:inkMk id="72" creationId="{DADDB021-E5EC-4BE7-ED12-01BCB5308F26}"/>
          </ac:inkMkLst>
        </pc:inkChg>
        <pc:inkChg chg="del">
          <ac:chgData name="Richard Brooks (RIB) | VIA" userId="d218e636-6c12-4060-8e5d-4173eee525b6" providerId="ADAL" clId="{E2889577-0EB2-497E-924A-86A8E2875C85}" dt="2024-02-05T10:57:57.455" v="18" actId="478"/>
          <ac:inkMkLst>
            <pc:docMk/>
            <pc:sldMk cId="1751765589" sldId="388"/>
            <ac:inkMk id="82" creationId="{04382D48-CF5E-5D2C-F1B4-160B19FA9C08}"/>
          </ac:inkMkLst>
        </pc:inkChg>
        <pc:inkChg chg="del">
          <ac:chgData name="Richard Brooks (RIB) | VIA" userId="d218e636-6c12-4060-8e5d-4173eee525b6" providerId="ADAL" clId="{E2889577-0EB2-497E-924A-86A8E2875C85}" dt="2024-02-05T10:57:58.490" v="19" actId="478"/>
          <ac:inkMkLst>
            <pc:docMk/>
            <pc:sldMk cId="1751765589" sldId="388"/>
            <ac:inkMk id="83" creationId="{A96830C9-EDD2-6518-12C7-94895BEBDDA0}"/>
          </ac:inkMkLst>
        </pc:inkChg>
        <pc:inkChg chg="del">
          <ac:chgData name="Richard Brooks (RIB) | VIA" userId="d218e636-6c12-4060-8e5d-4173eee525b6" providerId="ADAL" clId="{E2889577-0EB2-497E-924A-86A8E2875C85}" dt="2024-02-05T10:58:00.407" v="21" actId="478"/>
          <ac:inkMkLst>
            <pc:docMk/>
            <pc:sldMk cId="1751765589" sldId="388"/>
            <ac:inkMk id="86" creationId="{CBE03F19-0DF4-052E-21CC-961E0CD1F99A}"/>
          </ac:inkMkLst>
        </pc:inkChg>
        <pc:inkChg chg="del">
          <ac:chgData name="Richard Brooks (RIB) | VIA" userId="d218e636-6c12-4060-8e5d-4173eee525b6" providerId="ADAL" clId="{E2889577-0EB2-497E-924A-86A8E2875C85}" dt="2024-02-05T10:57:57.455" v="18" actId="478"/>
          <ac:inkMkLst>
            <pc:docMk/>
            <pc:sldMk cId="1751765589" sldId="388"/>
            <ac:inkMk id="90" creationId="{A5ABFD44-6A3E-6468-CA3E-F81EB08D6B01}"/>
          </ac:inkMkLst>
        </pc:inkChg>
        <pc:inkChg chg="del">
          <ac:chgData name="Richard Brooks (RIB) | VIA" userId="d218e636-6c12-4060-8e5d-4173eee525b6" providerId="ADAL" clId="{E2889577-0EB2-497E-924A-86A8E2875C85}" dt="2024-02-05T10:57:57.455" v="18" actId="478"/>
          <ac:inkMkLst>
            <pc:docMk/>
            <pc:sldMk cId="1751765589" sldId="388"/>
            <ac:inkMk id="91" creationId="{7AD4433C-2073-D838-32A6-DEAEDFA3E688}"/>
          </ac:inkMkLst>
        </pc:inkChg>
        <pc:inkChg chg="del">
          <ac:chgData name="Richard Brooks (RIB) | VIA" userId="d218e636-6c12-4060-8e5d-4173eee525b6" providerId="ADAL" clId="{E2889577-0EB2-497E-924A-86A8E2875C85}" dt="2024-02-05T10:57:59.613" v="20" actId="478"/>
          <ac:inkMkLst>
            <pc:docMk/>
            <pc:sldMk cId="1751765589" sldId="388"/>
            <ac:inkMk id="92" creationId="{AAA2F63F-BD43-ACD6-81DC-F09FB59DE8A2}"/>
          </ac:inkMkLst>
        </pc:inkChg>
        <pc:inkChg chg="del">
          <ac:chgData name="Richard Brooks (RIB) | VIA" userId="d218e636-6c12-4060-8e5d-4173eee525b6" providerId="ADAL" clId="{E2889577-0EB2-497E-924A-86A8E2875C85}" dt="2024-02-05T10:58:01.439" v="22" actId="478"/>
          <ac:inkMkLst>
            <pc:docMk/>
            <pc:sldMk cId="1751765589" sldId="388"/>
            <ac:inkMk id="97" creationId="{2CA80A40-E861-D3DE-E2C8-42B97973BDA8}"/>
          </ac:inkMkLst>
        </pc:inkChg>
        <pc:inkChg chg="del">
          <ac:chgData name="Richard Brooks (RIB) | VIA" userId="d218e636-6c12-4060-8e5d-4173eee525b6" providerId="ADAL" clId="{E2889577-0EB2-497E-924A-86A8E2875C85}" dt="2024-02-05T10:58:03.217" v="23" actId="478"/>
          <ac:inkMkLst>
            <pc:docMk/>
            <pc:sldMk cId="1751765589" sldId="388"/>
            <ac:inkMk id="106" creationId="{37555319-2D5D-7D16-75AC-BD7DB27A8C04}"/>
          </ac:inkMkLst>
        </pc:inkChg>
        <pc:inkChg chg="del">
          <ac:chgData name="Richard Brooks (RIB) | VIA" userId="d218e636-6c12-4060-8e5d-4173eee525b6" providerId="ADAL" clId="{E2889577-0EB2-497E-924A-86A8E2875C85}" dt="2024-02-05T10:58:04.042" v="24" actId="478"/>
          <ac:inkMkLst>
            <pc:docMk/>
            <pc:sldMk cId="1751765589" sldId="388"/>
            <ac:inkMk id="114" creationId="{E6BB6639-4BD2-1936-C74F-93920C540037}"/>
          </ac:inkMkLst>
        </pc:inkChg>
      </pc:sldChg>
      <pc:sldChg chg="delSp mod">
        <pc:chgData name="Richard Brooks (RIB) | VIA" userId="d218e636-6c12-4060-8e5d-4173eee525b6" providerId="ADAL" clId="{E2889577-0EB2-497E-924A-86A8E2875C85}" dt="2024-02-05T10:59:23.049" v="32" actId="478"/>
        <pc:sldMkLst>
          <pc:docMk/>
          <pc:sldMk cId="3779615130" sldId="393"/>
        </pc:sldMkLst>
        <pc:inkChg chg="del">
          <ac:chgData name="Richard Brooks (RIB) | VIA" userId="d218e636-6c12-4060-8e5d-4173eee525b6" providerId="ADAL" clId="{E2889577-0EB2-497E-924A-86A8E2875C85}" dt="2024-02-05T10:59:23.049" v="32" actId="478"/>
          <ac:inkMkLst>
            <pc:docMk/>
            <pc:sldMk cId="3779615130" sldId="393"/>
            <ac:inkMk id="10" creationId="{6282035F-A1C7-34D2-70FA-1F599CAB802C}"/>
          </ac:inkMkLst>
        </pc:inkChg>
      </pc:sldChg>
      <pc:sldChg chg="delSp mod">
        <pc:chgData name="Richard Brooks (RIB) | VIA" userId="d218e636-6c12-4060-8e5d-4173eee525b6" providerId="ADAL" clId="{E2889577-0EB2-497E-924A-86A8E2875C85}" dt="2024-02-05T10:59:45.560" v="33" actId="478"/>
        <pc:sldMkLst>
          <pc:docMk/>
          <pc:sldMk cId="3905270172" sldId="394"/>
        </pc:sldMkLst>
        <pc:inkChg chg="del">
          <ac:chgData name="Richard Brooks (RIB) | VIA" userId="d218e636-6c12-4060-8e5d-4173eee525b6" providerId="ADAL" clId="{E2889577-0EB2-497E-924A-86A8E2875C85}" dt="2024-02-05T10:59:45.560" v="33" actId="478"/>
          <ac:inkMkLst>
            <pc:docMk/>
            <pc:sldMk cId="3905270172" sldId="394"/>
            <ac:inkMk id="12" creationId="{4DD80D1A-F509-7797-9118-AF034B9FED68}"/>
          </ac:inkMkLst>
        </pc:inkChg>
      </pc:sldChg>
      <pc:sldChg chg="modAnim">
        <pc:chgData name="Richard Brooks (RIB) | VIA" userId="d218e636-6c12-4060-8e5d-4173eee525b6" providerId="ADAL" clId="{E2889577-0EB2-497E-924A-86A8E2875C85}" dt="2024-02-05T10:59:10.310" v="31"/>
        <pc:sldMkLst>
          <pc:docMk/>
          <pc:sldMk cId="2194102516" sldId="395"/>
        </pc:sldMkLst>
      </pc:sldChg>
      <pc:sldChg chg="delSp mod">
        <pc:chgData name="Richard Brooks (RIB) | VIA" userId="d218e636-6c12-4060-8e5d-4173eee525b6" providerId="ADAL" clId="{E2889577-0EB2-497E-924A-86A8E2875C85}" dt="2024-02-05T11:01:21.434" v="68" actId="478"/>
        <pc:sldMkLst>
          <pc:docMk/>
          <pc:sldMk cId="3043839043" sldId="1863"/>
        </pc:sldMkLst>
        <pc:inkChg chg="del">
          <ac:chgData name="Richard Brooks (RIB) | VIA" userId="d218e636-6c12-4060-8e5d-4173eee525b6" providerId="ADAL" clId="{E2889577-0EB2-497E-924A-86A8E2875C85}" dt="2024-02-05T11:01:18.241" v="66" actId="478"/>
          <ac:inkMkLst>
            <pc:docMk/>
            <pc:sldMk cId="3043839043" sldId="1863"/>
            <ac:inkMk id="6" creationId="{402088AF-F583-4A51-F42A-A3A02F99B2FF}"/>
          </ac:inkMkLst>
        </pc:inkChg>
        <pc:inkChg chg="del">
          <ac:chgData name="Richard Brooks (RIB) | VIA" userId="d218e636-6c12-4060-8e5d-4173eee525b6" providerId="ADAL" clId="{E2889577-0EB2-497E-924A-86A8E2875C85}" dt="2024-02-05T11:01:20.256" v="67" actId="478"/>
          <ac:inkMkLst>
            <pc:docMk/>
            <pc:sldMk cId="3043839043" sldId="1863"/>
            <ac:inkMk id="16" creationId="{2ADC4D95-7AD6-4F6D-70A2-9A6CB12B3080}"/>
          </ac:inkMkLst>
        </pc:inkChg>
        <pc:inkChg chg="del">
          <ac:chgData name="Richard Brooks (RIB) | VIA" userId="d218e636-6c12-4060-8e5d-4173eee525b6" providerId="ADAL" clId="{E2889577-0EB2-497E-924A-86A8E2875C85}" dt="2024-02-05T11:01:21.434" v="68" actId="478"/>
          <ac:inkMkLst>
            <pc:docMk/>
            <pc:sldMk cId="3043839043" sldId="1863"/>
            <ac:inkMk id="21" creationId="{10172E1E-3596-B521-C257-0C8A0609C524}"/>
          </ac:inkMkLst>
        </pc:inkChg>
        <pc:inkChg chg="del">
          <ac:chgData name="Richard Brooks (RIB) | VIA" userId="d218e636-6c12-4060-8e5d-4173eee525b6" providerId="ADAL" clId="{E2889577-0EB2-497E-924A-86A8E2875C85}" dt="2024-02-05T11:01:15.225" v="64" actId="478"/>
          <ac:inkMkLst>
            <pc:docMk/>
            <pc:sldMk cId="3043839043" sldId="1863"/>
            <ac:inkMk id="24" creationId="{383AB271-8C98-896C-45CB-C7BFC923E3F5}"/>
          </ac:inkMkLst>
        </pc:inkChg>
        <pc:inkChg chg="del">
          <ac:chgData name="Richard Brooks (RIB) | VIA" userId="d218e636-6c12-4060-8e5d-4173eee525b6" providerId="ADAL" clId="{E2889577-0EB2-497E-924A-86A8E2875C85}" dt="2024-02-05T11:01:16.856" v="65" actId="478"/>
          <ac:inkMkLst>
            <pc:docMk/>
            <pc:sldMk cId="3043839043" sldId="1863"/>
            <ac:inkMk id="34" creationId="{94349B0F-C2B5-3F72-C800-0C210811756E}"/>
          </ac:inkMkLst>
        </pc:inkChg>
      </pc:sldChg>
      <pc:sldChg chg="delSp modSp mod">
        <pc:chgData name="Richard Brooks (RIB) | VIA" userId="d218e636-6c12-4060-8e5d-4173eee525b6" providerId="ADAL" clId="{E2889577-0EB2-497E-924A-86A8E2875C85}" dt="2024-02-05T11:01:03.859" v="63" actId="478"/>
        <pc:sldMkLst>
          <pc:docMk/>
          <pc:sldMk cId="4118649288" sldId="1864"/>
        </pc:sldMkLst>
        <pc:picChg chg="mod">
          <ac:chgData name="Richard Brooks (RIB) | VIA" userId="d218e636-6c12-4060-8e5d-4173eee525b6" providerId="ADAL" clId="{E2889577-0EB2-497E-924A-86A8E2875C85}" dt="2024-02-05T11:00:55.837" v="60" actId="1076"/>
          <ac:picMkLst>
            <pc:docMk/>
            <pc:sldMk cId="4118649288" sldId="1864"/>
            <ac:picMk id="7" creationId="{9FF6B64F-506A-DB4B-D5D6-1F66FF3BF029}"/>
          </ac:picMkLst>
        </pc:picChg>
        <pc:inkChg chg="del">
          <ac:chgData name="Richard Brooks (RIB) | VIA" userId="d218e636-6c12-4060-8e5d-4173eee525b6" providerId="ADAL" clId="{E2889577-0EB2-497E-924A-86A8E2875C85}" dt="2024-02-05T11:01:03.859" v="63" actId="478"/>
          <ac:inkMkLst>
            <pc:docMk/>
            <pc:sldMk cId="4118649288" sldId="1864"/>
            <ac:inkMk id="6" creationId="{A5F4E66A-4C28-11D7-2C45-9ACE4B05FC69}"/>
          </ac:inkMkLst>
        </pc:inkChg>
        <pc:inkChg chg="del">
          <ac:chgData name="Richard Brooks (RIB) | VIA" userId="d218e636-6c12-4060-8e5d-4173eee525b6" providerId="ADAL" clId="{E2889577-0EB2-497E-924A-86A8E2875C85}" dt="2024-02-05T11:01:00.112" v="62" actId="478"/>
          <ac:inkMkLst>
            <pc:docMk/>
            <pc:sldMk cId="4118649288" sldId="1864"/>
            <ac:inkMk id="8" creationId="{00FBE180-6C38-ED26-8126-A758988DE37C}"/>
          </ac:inkMkLst>
        </pc:inkChg>
        <pc:inkChg chg="del">
          <ac:chgData name="Richard Brooks (RIB) | VIA" userId="d218e636-6c12-4060-8e5d-4173eee525b6" providerId="ADAL" clId="{E2889577-0EB2-497E-924A-86A8E2875C85}" dt="2024-02-05T11:00:58.239" v="61" actId="478"/>
          <ac:inkMkLst>
            <pc:docMk/>
            <pc:sldMk cId="4118649288" sldId="1864"/>
            <ac:inkMk id="9" creationId="{1655C879-F639-5A4E-6B40-A00F9BB94826}"/>
          </ac:inkMkLst>
        </pc:inkChg>
        <pc:inkChg chg="del">
          <ac:chgData name="Richard Brooks (RIB) | VIA" userId="d218e636-6c12-4060-8e5d-4173eee525b6" providerId="ADAL" clId="{E2889577-0EB2-497E-924A-86A8E2875C85}" dt="2024-02-05T11:00:52.259" v="58" actId="478"/>
          <ac:inkMkLst>
            <pc:docMk/>
            <pc:sldMk cId="4118649288" sldId="1864"/>
            <ac:inkMk id="10" creationId="{BDAE2E35-4C9A-FF1B-FE32-6DBA3B88C050}"/>
          </ac:inkMkLst>
        </pc:inkChg>
        <pc:inkChg chg="del">
          <ac:chgData name="Richard Brooks (RIB) | VIA" userId="d218e636-6c12-4060-8e5d-4173eee525b6" providerId="ADAL" clId="{E2889577-0EB2-497E-924A-86A8E2875C85}" dt="2024-02-05T11:00:50.704" v="57" actId="478"/>
          <ac:inkMkLst>
            <pc:docMk/>
            <pc:sldMk cId="4118649288" sldId="1864"/>
            <ac:inkMk id="11" creationId="{61130664-1B27-6496-F5CB-94F0231B74CD}"/>
          </ac:inkMkLst>
        </pc:inkChg>
        <pc:inkChg chg="del">
          <ac:chgData name="Richard Brooks (RIB) | VIA" userId="d218e636-6c12-4060-8e5d-4173eee525b6" providerId="ADAL" clId="{E2889577-0EB2-497E-924A-86A8E2875C85}" dt="2024-02-05T11:00:49.785" v="56" actId="478"/>
          <ac:inkMkLst>
            <pc:docMk/>
            <pc:sldMk cId="4118649288" sldId="1864"/>
            <ac:inkMk id="13" creationId="{59FF90FC-1DB6-830A-03ED-8AED4412AA7E}"/>
          </ac:inkMkLst>
        </pc:inkChg>
        <pc:inkChg chg="del">
          <ac:chgData name="Richard Brooks (RIB) | VIA" userId="d218e636-6c12-4060-8e5d-4173eee525b6" providerId="ADAL" clId="{E2889577-0EB2-497E-924A-86A8E2875C85}" dt="2024-02-05T11:00:48.851" v="55" actId="478"/>
          <ac:inkMkLst>
            <pc:docMk/>
            <pc:sldMk cId="4118649288" sldId="1864"/>
            <ac:inkMk id="15" creationId="{BAE407C7-5502-3390-E506-E151CEB5BFB8}"/>
          </ac:inkMkLst>
        </pc:inkChg>
        <pc:inkChg chg="del">
          <ac:chgData name="Richard Brooks (RIB) | VIA" userId="d218e636-6c12-4060-8e5d-4173eee525b6" providerId="ADAL" clId="{E2889577-0EB2-497E-924A-86A8E2875C85}" dt="2024-02-05T11:00:41.985" v="51" actId="478"/>
          <ac:inkMkLst>
            <pc:docMk/>
            <pc:sldMk cId="4118649288" sldId="1864"/>
            <ac:inkMk id="16" creationId="{D9D6B97A-75EA-CABC-E714-73AD152B46E6}"/>
          </ac:inkMkLst>
        </pc:inkChg>
        <pc:inkChg chg="del">
          <ac:chgData name="Richard Brooks (RIB) | VIA" userId="d218e636-6c12-4060-8e5d-4173eee525b6" providerId="ADAL" clId="{E2889577-0EB2-497E-924A-86A8E2875C85}" dt="2024-02-05T11:00:47.328" v="54" actId="478"/>
          <ac:inkMkLst>
            <pc:docMk/>
            <pc:sldMk cId="4118649288" sldId="1864"/>
            <ac:inkMk id="17" creationId="{6BC49A14-478E-88B0-BD7A-1698BF3BE71E}"/>
          </ac:inkMkLst>
        </pc:inkChg>
        <pc:inkChg chg="del">
          <ac:chgData name="Richard Brooks (RIB) | VIA" userId="d218e636-6c12-4060-8e5d-4173eee525b6" providerId="ADAL" clId="{E2889577-0EB2-497E-924A-86A8E2875C85}" dt="2024-02-05T11:00:45.252" v="53" actId="478"/>
          <ac:inkMkLst>
            <pc:docMk/>
            <pc:sldMk cId="4118649288" sldId="1864"/>
            <ac:inkMk id="19" creationId="{7A3E306B-85DC-7F16-4573-29EC93022486}"/>
          </ac:inkMkLst>
        </pc:inkChg>
        <pc:inkChg chg="del">
          <ac:chgData name="Richard Brooks (RIB) | VIA" userId="d218e636-6c12-4060-8e5d-4173eee525b6" providerId="ADAL" clId="{E2889577-0EB2-497E-924A-86A8E2875C85}" dt="2024-02-05T11:00:43.813" v="52" actId="478"/>
          <ac:inkMkLst>
            <pc:docMk/>
            <pc:sldMk cId="4118649288" sldId="1864"/>
            <ac:inkMk id="21" creationId="{A84CCBF9-AE7E-CD3E-F995-93E637B95BDC}"/>
          </ac:inkMkLst>
        </pc:inkChg>
        <pc:inkChg chg="del mod">
          <ac:chgData name="Richard Brooks (RIB) | VIA" userId="d218e636-6c12-4060-8e5d-4173eee525b6" providerId="ADAL" clId="{E2889577-0EB2-497E-924A-86A8E2875C85}" dt="2024-02-05T11:00:36.007" v="47" actId="478"/>
          <ac:inkMkLst>
            <pc:docMk/>
            <pc:sldMk cId="4118649288" sldId="1864"/>
            <ac:inkMk id="34" creationId="{AB8ED625-A655-73BD-700C-65349078F1CC}"/>
          </ac:inkMkLst>
        </pc:inkChg>
        <pc:inkChg chg="del">
          <ac:chgData name="Richard Brooks (RIB) | VIA" userId="d218e636-6c12-4060-8e5d-4173eee525b6" providerId="ADAL" clId="{E2889577-0EB2-497E-924A-86A8E2875C85}" dt="2024-02-05T11:00:34.713" v="45" actId="478"/>
          <ac:inkMkLst>
            <pc:docMk/>
            <pc:sldMk cId="4118649288" sldId="1864"/>
            <ac:inkMk id="44" creationId="{8183E9B3-8A9D-3E5A-9735-9B5F5D505749}"/>
          </ac:inkMkLst>
        </pc:inkChg>
        <pc:inkChg chg="del">
          <ac:chgData name="Richard Brooks (RIB) | VIA" userId="d218e636-6c12-4060-8e5d-4173eee525b6" providerId="ADAL" clId="{E2889577-0EB2-497E-924A-86A8E2875C85}" dt="2024-02-05T11:00:40.016" v="50" actId="478"/>
          <ac:inkMkLst>
            <pc:docMk/>
            <pc:sldMk cId="4118649288" sldId="1864"/>
            <ac:inkMk id="47" creationId="{6A40D3C7-A52E-BAD3-532D-4F6F881662B3}"/>
          </ac:inkMkLst>
        </pc:inkChg>
        <pc:inkChg chg="del">
          <ac:chgData name="Richard Brooks (RIB) | VIA" userId="d218e636-6c12-4060-8e5d-4173eee525b6" providerId="ADAL" clId="{E2889577-0EB2-497E-924A-86A8E2875C85}" dt="2024-02-05T11:00:37.576" v="48" actId="478"/>
          <ac:inkMkLst>
            <pc:docMk/>
            <pc:sldMk cId="4118649288" sldId="1864"/>
            <ac:inkMk id="52" creationId="{91F2B68D-ED17-A6FC-5389-4D61659F497F}"/>
          </ac:inkMkLst>
        </pc:inkChg>
        <pc:inkChg chg="del">
          <ac:chgData name="Richard Brooks (RIB) | VIA" userId="d218e636-6c12-4060-8e5d-4173eee525b6" providerId="ADAL" clId="{E2889577-0EB2-497E-924A-86A8E2875C85}" dt="2024-02-05T11:00:38.568" v="49" actId="478"/>
          <ac:inkMkLst>
            <pc:docMk/>
            <pc:sldMk cId="4118649288" sldId="1864"/>
            <ac:inkMk id="58" creationId="{F489818F-864F-957E-1E8B-C718C5A9FD54}"/>
          </ac:inkMkLst>
        </pc:inkChg>
        <pc:inkChg chg="del">
          <ac:chgData name="Richard Brooks (RIB) | VIA" userId="d218e636-6c12-4060-8e5d-4173eee525b6" providerId="ADAL" clId="{E2889577-0EB2-497E-924A-86A8E2875C85}" dt="2024-02-05T11:00:32.354" v="44" actId="478"/>
          <ac:inkMkLst>
            <pc:docMk/>
            <pc:sldMk cId="4118649288" sldId="1864"/>
            <ac:inkMk id="61" creationId="{8A795452-427F-FCD2-6D16-BA7386716649}"/>
          </ac:inkMkLst>
        </pc:inkChg>
        <pc:inkChg chg="del">
          <ac:chgData name="Richard Brooks (RIB) | VIA" userId="d218e636-6c12-4060-8e5d-4173eee525b6" providerId="ADAL" clId="{E2889577-0EB2-497E-924A-86A8E2875C85}" dt="2024-02-05T11:00:29.095" v="42" actId="478"/>
          <ac:inkMkLst>
            <pc:docMk/>
            <pc:sldMk cId="4118649288" sldId="1864"/>
            <ac:inkMk id="70" creationId="{B7C088B9-3C52-56FB-DAD2-2F94D0D12C5E}"/>
          </ac:inkMkLst>
        </pc:inkChg>
        <pc:inkChg chg="del">
          <ac:chgData name="Richard Brooks (RIB) | VIA" userId="d218e636-6c12-4060-8e5d-4173eee525b6" providerId="ADAL" clId="{E2889577-0EB2-497E-924A-86A8E2875C85}" dt="2024-02-05T11:00:30.079" v="43" actId="478"/>
          <ac:inkMkLst>
            <pc:docMk/>
            <pc:sldMk cId="4118649288" sldId="1864"/>
            <ac:inkMk id="71" creationId="{6FB28E4A-415D-85DC-FA4D-51179F360B12}"/>
          </ac:inkMkLst>
        </pc:inkChg>
        <pc:inkChg chg="del">
          <ac:chgData name="Richard Brooks (RIB) | VIA" userId="d218e636-6c12-4060-8e5d-4173eee525b6" providerId="ADAL" clId="{E2889577-0EB2-497E-924A-86A8E2875C85}" dt="2024-02-05T11:00:20.944" v="37" actId="478"/>
          <ac:inkMkLst>
            <pc:docMk/>
            <pc:sldMk cId="4118649288" sldId="1864"/>
            <ac:inkMk id="79" creationId="{E6231177-3FFC-1A2D-9730-AD566B7E54E1}"/>
          </ac:inkMkLst>
        </pc:inkChg>
        <pc:inkChg chg="del">
          <ac:chgData name="Richard Brooks (RIB) | VIA" userId="d218e636-6c12-4060-8e5d-4173eee525b6" providerId="ADAL" clId="{E2889577-0EB2-497E-924A-86A8E2875C85}" dt="2024-02-05T11:00:27.599" v="41" actId="478"/>
          <ac:inkMkLst>
            <pc:docMk/>
            <pc:sldMk cId="4118649288" sldId="1864"/>
            <ac:inkMk id="82" creationId="{EB0F4F54-F672-457E-6D92-DB4DEEF8F768}"/>
          </ac:inkMkLst>
        </pc:inkChg>
        <pc:inkChg chg="del">
          <ac:chgData name="Richard Brooks (RIB) | VIA" userId="d218e636-6c12-4060-8e5d-4173eee525b6" providerId="ADAL" clId="{E2889577-0EB2-497E-924A-86A8E2875C85}" dt="2024-02-05T11:00:24.401" v="38" actId="478"/>
          <ac:inkMkLst>
            <pc:docMk/>
            <pc:sldMk cId="4118649288" sldId="1864"/>
            <ac:inkMk id="85" creationId="{EBE73519-B6F7-524C-FCED-A3FA191A5BEB}"/>
          </ac:inkMkLst>
        </pc:inkChg>
        <pc:inkChg chg="del">
          <ac:chgData name="Richard Brooks (RIB) | VIA" userId="d218e636-6c12-4060-8e5d-4173eee525b6" providerId="ADAL" clId="{E2889577-0EB2-497E-924A-86A8E2875C85}" dt="2024-02-05T11:00:19.969" v="36" actId="478"/>
          <ac:inkMkLst>
            <pc:docMk/>
            <pc:sldMk cId="4118649288" sldId="1864"/>
            <ac:inkMk id="98" creationId="{CE77AA23-0CAD-6FA7-D6F4-C822F8C5227C}"/>
          </ac:inkMkLst>
        </pc:inkChg>
        <pc:inkChg chg="del">
          <ac:chgData name="Richard Brooks (RIB) | VIA" userId="d218e636-6c12-4060-8e5d-4173eee525b6" providerId="ADAL" clId="{E2889577-0EB2-497E-924A-86A8E2875C85}" dt="2024-02-05T11:00:26.479" v="40" actId="478"/>
          <ac:inkMkLst>
            <pc:docMk/>
            <pc:sldMk cId="4118649288" sldId="1864"/>
            <ac:inkMk id="101" creationId="{FF1FFAFE-4F6E-3A56-CEC1-BA1DDEB4D237}"/>
          </ac:inkMkLst>
        </pc:inkChg>
        <pc:inkChg chg="del">
          <ac:chgData name="Richard Brooks (RIB) | VIA" userId="d218e636-6c12-4060-8e5d-4173eee525b6" providerId="ADAL" clId="{E2889577-0EB2-497E-924A-86A8E2875C85}" dt="2024-02-05T11:00:25.375" v="39" actId="478"/>
          <ac:inkMkLst>
            <pc:docMk/>
            <pc:sldMk cId="4118649288" sldId="1864"/>
            <ac:inkMk id="108" creationId="{0CE6B571-77AF-4DB8-DCD2-94BE7037269A}"/>
          </ac:inkMkLst>
        </pc:inkChg>
        <pc:inkChg chg="del">
          <ac:chgData name="Richard Brooks (RIB) | VIA" userId="d218e636-6c12-4060-8e5d-4173eee525b6" providerId="ADAL" clId="{E2889577-0EB2-497E-924A-86A8E2875C85}" dt="2024-02-05T11:00:18.640" v="35" actId="478"/>
          <ac:inkMkLst>
            <pc:docMk/>
            <pc:sldMk cId="4118649288" sldId="1864"/>
            <ac:inkMk id="117" creationId="{0D2879CC-26CA-2B07-54F5-4171B1287F67}"/>
          </ac:inkMkLst>
        </pc:inkChg>
        <pc:inkChg chg="del">
          <ac:chgData name="Richard Brooks (RIB) | VIA" userId="d218e636-6c12-4060-8e5d-4173eee525b6" providerId="ADAL" clId="{E2889577-0EB2-497E-924A-86A8E2875C85}" dt="2024-02-05T11:00:10.425" v="34" actId="478"/>
          <ac:inkMkLst>
            <pc:docMk/>
            <pc:sldMk cId="4118649288" sldId="1864"/>
            <ac:inkMk id="137" creationId="{1AFE206B-2296-7D6E-7ABA-4FA5734E076A}"/>
          </ac:inkMkLst>
        </pc:inkChg>
      </pc:sldChg>
      <pc:sldChg chg="delSp modSp new mod">
        <pc:chgData name="Richard Brooks (RIB) | VIA" userId="d218e636-6c12-4060-8e5d-4173eee525b6" providerId="ADAL" clId="{E2889577-0EB2-497E-924A-86A8E2875C85}" dt="2024-02-05T10:57:40.591" v="17" actId="478"/>
        <pc:sldMkLst>
          <pc:docMk/>
          <pc:sldMk cId="2625891643" sldId="1868"/>
        </pc:sldMkLst>
        <pc:spChg chg="mod">
          <ac:chgData name="Richard Brooks (RIB) | VIA" userId="d218e636-6c12-4060-8e5d-4173eee525b6" providerId="ADAL" clId="{E2889577-0EB2-497E-924A-86A8E2875C85}" dt="2024-02-05T10:47:49.119" v="16" actId="20577"/>
          <ac:spMkLst>
            <pc:docMk/>
            <pc:sldMk cId="2625891643" sldId="1868"/>
            <ac:spMk id="2" creationId="{B59D0D60-80E7-A59B-3E72-10B91207B27D}"/>
          </ac:spMkLst>
        </pc:spChg>
        <pc:spChg chg="del">
          <ac:chgData name="Richard Brooks (RIB) | VIA" userId="d218e636-6c12-4060-8e5d-4173eee525b6" providerId="ADAL" clId="{E2889577-0EB2-497E-924A-86A8E2875C85}" dt="2024-02-05T10:57:40.591" v="17" actId="478"/>
          <ac:spMkLst>
            <pc:docMk/>
            <pc:sldMk cId="2625891643" sldId="1868"/>
            <ac:spMk id="3" creationId="{AF0CBA49-555E-92D9-FB3F-B60BE557A6C2}"/>
          </ac:spMkLst>
        </pc:spChg>
      </pc:sldChg>
    </pc:docChg>
  </pc:docChgLst>
  <pc:docChgLst>
    <pc:chgData name="Richard Brooks (RIB) | VIA" userId="d218e636-6c12-4060-8e5d-4173eee525b6" providerId="ADAL" clId="{F44EEE72-7F31-F140-995F-EC80BA7806E4}"/>
    <pc:docChg chg="custSel modSld">
      <pc:chgData name="Richard Brooks (RIB) | VIA" userId="d218e636-6c12-4060-8e5d-4173eee525b6" providerId="ADAL" clId="{F44EEE72-7F31-F140-995F-EC80BA7806E4}" dt="2024-02-05T14:14:32.456" v="1" actId="7634"/>
      <pc:docMkLst>
        <pc:docMk/>
      </pc:docMkLst>
      <pc:sldChg chg="addSp">
        <pc:chgData name="Richard Brooks (RIB) | VIA" userId="d218e636-6c12-4060-8e5d-4173eee525b6" providerId="ADAL" clId="{F44EEE72-7F31-F140-995F-EC80BA7806E4}" dt="2024-02-05T14:14:32.456" v="1" actId="7634"/>
        <pc:sldMkLst>
          <pc:docMk/>
          <pc:sldMk cId="4084356985" sldId="269"/>
        </pc:sldMkLst>
        <pc:inkChg chg="add">
          <ac:chgData name="Richard Brooks (RIB) | VIA" userId="d218e636-6c12-4060-8e5d-4173eee525b6" providerId="ADAL" clId="{F44EEE72-7F31-F140-995F-EC80BA7806E4}" dt="2024-02-05T14:14:32.456" v="1" actId="7634"/>
          <ac:inkMkLst>
            <pc:docMk/>
            <pc:sldMk cId="4084356985" sldId="269"/>
            <ac:inkMk id="3" creationId="{162E24A1-45DD-2F80-4A4D-9C5E6394ADE9}"/>
          </ac:inkMkLst>
        </pc:inkChg>
      </pc:sldChg>
      <pc:sldChg chg="addSp">
        <pc:chgData name="Richard Brooks (RIB) | VIA" userId="d218e636-6c12-4060-8e5d-4173eee525b6" providerId="ADAL" clId="{F44EEE72-7F31-F140-995F-EC80BA7806E4}" dt="2024-02-05T13:22:19.905" v="0" actId="7634"/>
        <pc:sldMkLst>
          <pc:docMk/>
          <pc:sldMk cId="1751765589" sldId="388"/>
        </pc:sldMkLst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1751765589" sldId="388"/>
            <ac:inkMk id="3" creationId="{21898C17-1087-4343-1D26-443E7E189397}"/>
          </ac:inkMkLst>
        </pc:inkChg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1751765589" sldId="388"/>
            <ac:inkMk id="4" creationId="{A5FB9DA1-4B6E-73FE-29C7-30ABBEEAA099}"/>
          </ac:inkMkLst>
        </pc:inkChg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1751765589" sldId="388"/>
            <ac:inkMk id="5" creationId="{5C9E87E7-166F-3BCF-B57A-C6112E4B43D2}"/>
          </ac:inkMkLst>
        </pc:inkChg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1751765589" sldId="388"/>
            <ac:inkMk id="6" creationId="{362011B9-2FC4-8F83-F397-F77245907122}"/>
          </ac:inkMkLst>
        </pc:inkChg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1751765589" sldId="388"/>
            <ac:inkMk id="7" creationId="{04E6C98F-C4FB-34DF-EA3B-F7E395850232}"/>
          </ac:inkMkLst>
        </pc:inkChg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1751765589" sldId="388"/>
            <ac:inkMk id="8" creationId="{1A1B7008-6088-BA67-9E5C-FF50AE405300}"/>
          </ac:inkMkLst>
        </pc:inkChg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1751765589" sldId="388"/>
            <ac:inkMk id="9" creationId="{284E359F-BAAC-A8D9-54A8-BA3F3B22912A}"/>
          </ac:inkMkLst>
        </pc:inkChg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1751765589" sldId="388"/>
            <ac:inkMk id="10" creationId="{ECC115A2-E3B2-B340-2D37-14836F65BFC3}"/>
          </ac:inkMkLst>
        </pc:inkChg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1751765589" sldId="388"/>
            <ac:inkMk id="11" creationId="{F5851388-F140-2647-99A8-814DD3F2BFD9}"/>
          </ac:inkMkLst>
        </pc:inkChg>
      </pc:sldChg>
      <pc:sldChg chg="addSp">
        <pc:chgData name="Richard Brooks (RIB) | VIA" userId="d218e636-6c12-4060-8e5d-4173eee525b6" providerId="ADAL" clId="{F44EEE72-7F31-F140-995F-EC80BA7806E4}" dt="2024-02-05T13:22:19.905" v="0" actId="7634"/>
        <pc:sldMkLst>
          <pc:docMk/>
          <pc:sldMk cId="3779615130" sldId="393"/>
        </pc:sldMkLst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3779615130" sldId="393"/>
            <ac:inkMk id="2" creationId="{03C5447F-5C1A-51F0-5DD9-01B305E44554}"/>
          </ac:inkMkLst>
        </pc:inkChg>
      </pc:sldChg>
      <pc:sldChg chg="addSp">
        <pc:chgData name="Richard Brooks (RIB) | VIA" userId="d218e636-6c12-4060-8e5d-4173eee525b6" providerId="ADAL" clId="{F44EEE72-7F31-F140-995F-EC80BA7806E4}" dt="2024-02-05T13:22:19.905" v="0" actId="7634"/>
        <pc:sldMkLst>
          <pc:docMk/>
          <pc:sldMk cId="3905270172" sldId="394"/>
        </pc:sldMkLst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3905270172" sldId="394"/>
            <ac:inkMk id="4" creationId="{FEEB2020-26E1-2698-B5D1-AEB033E5C938}"/>
          </ac:inkMkLst>
        </pc:inkChg>
      </pc:sldChg>
      <pc:sldChg chg="addSp">
        <pc:chgData name="Richard Brooks (RIB) | VIA" userId="d218e636-6c12-4060-8e5d-4173eee525b6" providerId="ADAL" clId="{F44EEE72-7F31-F140-995F-EC80BA7806E4}" dt="2024-02-05T13:22:19.905" v="0" actId="7634"/>
        <pc:sldMkLst>
          <pc:docMk/>
          <pc:sldMk cId="2988416298" sldId="400"/>
        </pc:sldMkLst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2988416298" sldId="400"/>
            <ac:inkMk id="2" creationId="{B213A1D0-65B8-90E1-529E-34664FA86BA8}"/>
          </ac:inkMkLst>
        </pc:inkChg>
      </pc:sldChg>
      <pc:sldChg chg="addSp">
        <pc:chgData name="Richard Brooks (RIB) | VIA" userId="d218e636-6c12-4060-8e5d-4173eee525b6" providerId="ADAL" clId="{F44EEE72-7F31-F140-995F-EC80BA7806E4}" dt="2024-02-05T14:14:32.456" v="1" actId="7634"/>
        <pc:sldMkLst>
          <pc:docMk/>
          <pc:sldMk cId="4215557387" sldId="1857"/>
        </pc:sldMkLst>
        <pc:inkChg chg="add">
          <ac:chgData name="Richard Brooks (RIB) | VIA" userId="d218e636-6c12-4060-8e5d-4173eee525b6" providerId="ADAL" clId="{F44EEE72-7F31-F140-995F-EC80BA7806E4}" dt="2024-02-05T14:14:32.456" v="1" actId="7634"/>
          <ac:inkMkLst>
            <pc:docMk/>
            <pc:sldMk cId="4215557387" sldId="1857"/>
            <ac:inkMk id="3" creationId="{925CAD75-DCAD-9E4C-53C8-BE86A1C4B306}"/>
          </ac:inkMkLst>
        </pc:inkChg>
      </pc:sldChg>
      <pc:sldChg chg="addSp">
        <pc:chgData name="Richard Brooks (RIB) | VIA" userId="d218e636-6c12-4060-8e5d-4173eee525b6" providerId="ADAL" clId="{F44EEE72-7F31-F140-995F-EC80BA7806E4}" dt="2024-02-05T14:14:32.456" v="1" actId="7634"/>
        <pc:sldMkLst>
          <pc:docMk/>
          <pc:sldMk cId="3043839043" sldId="1863"/>
        </pc:sldMkLst>
        <pc:inkChg chg="add">
          <ac:chgData name="Richard Brooks (RIB) | VIA" userId="d218e636-6c12-4060-8e5d-4173eee525b6" providerId="ADAL" clId="{F44EEE72-7F31-F140-995F-EC80BA7806E4}" dt="2024-02-05T14:14:32.456" v="1" actId="7634"/>
          <ac:inkMkLst>
            <pc:docMk/>
            <pc:sldMk cId="3043839043" sldId="1863"/>
            <ac:inkMk id="4" creationId="{F86F4040-4826-88C6-A0E7-4C2D958E6587}"/>
          </ac:inkMkLst>
        </pc:inkChg>
      </pc:sldChg>
      <pc:sldChg chg="addSp">
        <pc:chgData name="Richard Brooks (RIB) | VIA" userId="d218e636-6c12-4060-8e5d-4173eee525b6" providerId="ADAL" clId="{F44EEE72-7F31-F140-995F-EC80BA7806E4}" dt="2024-02-05T14:14:32.456" v="1" actId="7634"/>
        <pc:sldMkLst>
          <pc:docMk/>
          <pc:sldMk cId="4118649288" sldId="1864"/>
        </pc:sldMkLst>
        <pc:inkChg chg="add">
          <ac:chgData name="Richard Brooks (RIB) | VIA" userId="d218e636-6c12-4060-8e5d-4173eee525b6" providerId="ADAL" clId="{F44EEE72-7F31-F140-995F-EC80BA7806E4}" dt="2024-02-05T14:14:32.456" v="1" actId="7634"/>
          <ac:inkMkLst>
            <pc:docMk/>
            <pc:sldMk cId="4118649288" sldId="1864"/>
            <ac:inkMk id="5" creationId="{FF522A8D-1E4F-B028-7801-5852343FF645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6553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6554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6554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fld id="{3DBF500C-6DFE-1744-90AE-2459E34535D1}" type="slidenum">
              <a:rPr lang="en-US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36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3:16.5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199 164 6362,'-5'-7'1369,"4"2"-903,-4 5-291,5 0 1,0-1 309,0-3-43,0 3 161,0-4-366,0 5 0,0-2-18,0-2 0,-2 3 246,-1-3-42,1 3-226,-3 1 35,5 0 902,0 0-748,0-5-115,0 3-139,0-3 63,0 5-94,0 0-68,0 5 3,0-3 0,0 4-5,0-2 21,0-3 6,0 10-17,0-5-1,0 6 0,0 0-87,0-1 0,0-3 74,0 0 1,0 0-99,0 3 1,0 1 80,0 0 1,0-1-139,0 1 1,0 1 120,0 3 0,0-3-72,0 2 1,0-1 54,0 2 0,0-3-5,0 3 1,0 0 47,0 0 0,0 1-49,0-2 0,0 0 57,0 4 0,0-5-42,0 2 1,0 1 42,0-2 1,0 5-33,0-4 1,0 3 30,0-3 1,0 4-19,0 0 0,0-2-1,0 1 0,0 0-8,0 0 0,0 3 3,0-2 1,0 0-7,0 0 0,0 2 6,0-3 0,0 0 41,0 0 1,0 1-41,0 3 0,0-4 62,0 1 0,0-2 57,0 1 0,0 6-97,0-5 0,0 4 147,0-4 0,0-2-73,0 1 1,0 1-3,0 3 1,0 1-22,0-1 1,1 0-133,3 1 0,-2 0 121,1 4 0,-1-4-82,-2 3 1,0 3-2,0 1 0,0-1-22,0 1 0,1-3-1,3 3 0,-3 0 41,3 4 1,-3-4-10,-1 0 0,0-1 10,0 1 0,4 3-7,0-3 1,0 2 6,-4-2 0,1 3 0,3-3 1,-2 0-34,2 4 1,1-6 31,-1 6 1,0-4-94,-4 0 0,3 3 80,1-3 0,1 1-65,-1-1 1,-2 3 52,2-3 0,-2 3 2,2 1 0,-3 0 18,3 0 0,-2 0 5,-2 0 0,0 2 47,0 1 1,1-1-63,3 2 1,-3-3 40,3-1 0,-3 0-29,-1 0 0,0 0 13,0 0 1,0 0-10,0 0 0,0 2 20,0 2 0,0-3 16,0 3 1,0-3 6,0-1 1,0 4-18,0 0 0,0 0-14,0-4 0,0 4-20,0 0 1,0 4 23,0-4 0,0 4-40,0-4 1,2 1 36,1-1 0,-1 1-24,2 3 0,-3-3 13,-1-5 1,0 4-36,0 0 1,0 4 31,0-4 0,0 4-3,0-4 1,4 3 0,0-3 1,0 4-1,-4-4 1,1 4-29,3-4 1,-3 1 26,3-1 0,-3 1-38,-1 3 1,4-1 33,0-3 1,0-3 0,-4 3 1,1 1 0,3-1 0,-3 0-1,3-4 1,-2 4 35,-2 0 1,0 4-39,0-4 0,0 1 28,0-1 0,0-1-18,0 4 0,0-4 80,0 1 0,0 1-70,0-1 1,1 0 18,3-4 1,-3 0-29,3 0 0,-3-1 0,-1-3 1,0 3 1,0-3 1,4 3-7,0 1 0,0-4-7,-4 0 1,4-1 13,0 1 0,0 3 26,-4-3 1,4-1-29,-1 1 0,1 0 10,-4 4 1,0-4-6,0 0 0,0-1 2,0 1 0,2 4-22,2 1 1,-3-3 19,3 2 1,-3 0 1,-1-3 1,0 1-6,0 2 1,0 0-10,0 0 0,0-3 7,0-1 0,0 0 26,0 4 0,0-4-21,0 0 1,0-4 1,0 5 1,0-5 52,0 4 0,0-4-51,0 4 0,0-5 66,0 2 1,4 1-57,0 3 0,0-4 41,-4-1 1,0 2-29,0-2 1,0 4-23,0-3 0,0 3-16,0-4 1,0 2-5,0-2 1,0-1-4,0 5 0,1-5 24,3 1 0,-3-2-58,3-2 1,-3 1 44,-1-1 0,0 0-8,0 1 0,0-1 6,0 0 1,4-2 117,0 3 1,0-8-39,-4 8 1,0-5-57,0 1 0,0 2 5,0-3 1,0-1 6,0 2 0,0-5-30,0 5 1,0-6 69,0 2-120,5 2 1,-3-5 37,1 2 1,-1-2-14,-2-1 0,0-4-81,0 0 102,0-6 0,1 7-17,3-5 4,-3 0 177,4-4-164,-5 5 227,0-3-186,0 3 284,0-5-133,0 0-171,6 0-94,-5 0 38,4 0 2,-5 0 9,5 0 18,-3 0-2,8 0-1,-9 0 6,10 0 1,-9 0-58,6 0 1,-4-4-4,4 0 0,-4 0-51,3 4 45,1 0 1,4 0-66,0 0 0,-1 0 48,1 0 1,1 0-34,3 0 1,-4 0 47,4 0 1,-2-1 50,2-3 1,-2 3-59,6-3 1,-5 3 118,5 1 1,-5 0-26,5 0 0,-5 0-23,5 0 1,-5 0 70,5 0 0,-2 0-79,1 0 0,2 0 102,-5 0 1,5 0-73,-2 0 1,-1 3-1,2 1 0,-1 0-16,5-4 0,-1 4-1,0 0 1,1 0-55,-1-4 1,0 0 58,1 0 1,3 0-94,0 0 0,2 0 77,-2 0 1,-1 0-28,5 0 0,-4 0 21,5 0 1,-7 0 1,3 0 1,0 0 12,0 0 0,3 0-20,-4 0 1,2 0 46,-2 0 1,-1 4-35,5 0 0,-4 0-37,4-4 1,-3 0 36,3 0 0,-4 0 2,4 0 1,-4 0 5,5 0 1,-5-2-1,4-2 1,-4 3 42,4-3 0,0 3-52,5 1 1,-5 0 126,0 0 0,-3 0-108,7 0 0,-6 0 42,6 0 0,-6 0-22,2 0 0,-1 0-51,1 0 0,1 0 7,-5 0 1,6 0-6,-2 0 1,3 0 7,1 0 1,-4-1-11,0-3 0,0 1-13,4-5 1,3 6 23,-3-2 0,3-1 12,-7 1 0,1-4-14,-1 4 0,6 0 24,-6 4 0,5-4-11,-5 0 1,-1 0 1,1 4 1,1 0-2,3 0 0,-4-3-1,0-1 1,-1 0-1,1 4 1,3 0-2,-3 0 0,-3 0 45,0 0 1,0 0-43,-1 0 1,5 0 43,-5 0 0,1 0-36,0 0 0,-4 0 49,4 0 1,0 0-56,-1 0 1,4-2-3,-3-1 1,0 1 0,0-2 1,0 2-10,3-2 1,2 3 2,-6-3 1,4-1 9,-4 1 0,6 0 8,-2 4 0,-1 0-9,1 0 1,-4 0 0,4 0 0,-1 0-3,1 0 0,-1 0 0,-2 0 0,-3 0 48,7 0 0,-5 0-42,4 0 1,-5-4-23,1 0 0,3 0 23,1 4 1,-2 0-28,-2 0 0,2-4 25,-2 0 0,5 0-13,-1 4 0,-2 0 7,-2 0 1,2 0-3,-2 0 0,4 0 8,-4 0 0,5 0 2,-5 0 1,0 0-2,-3 0 0,0 0-3,3 0 1,-2 0 5,2 0 1,-2 0-4,-2 0 1,5 0-23,-1 0 0,0 0 2,-3 0 1,3 0-5,0 0 0,0 0-67,-3 0 0,-1 0 73,0 0 0,1 0-61,-1 0 0,2 0 50,2 0 0,-6 0-7,2 0 1,-2 0-5,2 0 1,1 0 47,-1 0 1,0 0-1,1 0 1,-2 0 9,-3 0 0,3 0 57,-2 0 1,1 0-82,-2 0 0,2 0 27,-6 0 1,6 0-13,-1 0 0,-4-4-9,0 1 0,1-1 8,-2 4 1,5 0-37,-4 0 1,0 0 26,0 0 1,-3 0-4,3 0 0,-3 0-5,-2 0 0,2 0 5,3 0 0,-3 0-16,2 0 0,-2 0 15,-1 0 1,0 0-14,-1 0 1,1 0 13,0 0 1,-1-2-21,1-1 1,-4 1 8,0-2 1,-1 3-14,5 1-18,0 0 1,-1 0 30,1 0 0,-1-1-7,-4-3 0,4 3 4,-4-3 1,0 2-28,1 2 14,0 0-84,3-5-7,1 4 47,0-4 1,-1 5-68,1 0 0,-4 0 95,0 0 1,-5 0-103,5 0 86,0-6 0,4 5-13,-1-3 3,1 3 0,0 0 201,-1-3-97,1 2-10,0-3 0,-1 5 54,1 0-96,0 0 42,-1 0 0,1 0-23,0 0 1,-4 0 101,-1 0-85,1 0 138,4 0-81,0 0 11,-1 0-12,1 0-48,0 0 0,-5 0-21,1 0 0,-4 0 20,4 0 0,-4 0-43,4 0 0,-5 0 61,5 0-30,-5 0-24,7 0-9,-3 0 121,4 0 0,1 0-90,0 0 0,-4 0 66,-1 0 1,-3 0-27,4 0 157,0 0 0,3 0 130,1 0-237,0 0 0,0 0-82,-1 0 1,1 0-2,0 0 1,-5 0-48,1 0 0,0 0 89,4 0 0,-1-4-30,1 1 1,0-1 27,-1 4-108,1 0 1,4 0 66,-1 0 1,1 0 37,-5 0 0,-1 0 13,1 0 1,-4 0 9,8 0 0,-4 0-70,4 0 0,-2 0 33,-1 0 0,-3 0-97,3 0 1,-7 0 87,7 0 1,-3 0-171,2 0 153,1 0 1,0-4-214,-1 0 163,1 0 1,0 4 3,-1 0 1,-3 0-45,0 0 49,0 0 1,3 0-135,1 0 132,0 0 1,-1 0-27,1 0 0,-4 0-1,0 0 49,0 0 1,3 0-19,1 0 15,0 0 0,-1 0-14,1 0 1,-4 0-4,-1 0 1,1 0 14,4 0 1,0 0-6,-1 0 0,-3 0-47,0 0 1,0 0 6,3 0 0,1-4-6,0 0 1,-1 0 1,1 4 0,0 0-2,-1 0 1,1 0 17,0 0 0,0 0-7,-1 0 1,1-1 28,0-3 0,-1 3-26,1-3 0,0 3 87,-1 1 1,1 0-75,0 0 0,-1-4 74,1 0 1,0 0-51,-1 4 0,5 0 8,0 0 0,-5-1 16,-3-3 0,0 2-21,3-1 0,1 1 15,0 2-14,-1 0 0,1 0-1,0 0 0,0 0 0,-1 0 0,0 2-136,-4 1 0,4-1 27,-3 2 91,2-3 1,2-1 27,-1 0 0,1 0-39,0 0 0,-5 0 74,1 0 0,0 0-94,4 0 132,-1 0 0,1 0-90,0 0 32,-1 0 1,1 0 3,0 0-24,-1 0 1,1 0-63,0 0 0,-4 0 66,-1 0-106,1 0 1,4 0 84,0 0 0,-5 0-121,1 0 107,0 0 0,4 0 28,-1 0 1,-3 0-33,0 0 8,0 0 105,3 0-95,1 0 0,-2-1 112,-2-3-99,3 2 1,-9-4 18,6 2-6,-5 3 0,7-4 90,-9-1 9,4 5 136,-5-4-199,0 5 406,0 0-263,-5 0 0,3 0-69,-6 0 0,4 4 36,-4 0 0,4 1-56,-4-1 1,1 1-1,-5 3 0,0 2-96,1-2 1,-1-2 87,0 2 0,1 0-119,-1 4 1,-1-1 68,-3 1 0,3 0-116,-2-1 1,2 1 63,1 0 0,0-1-58,1 1 0,-1-2-65,0-2-56,6 3 0,-3-9-510,5 6 222,0-5 239,4 2 1,1-5 40,3 0 1,-1 0 52,5 0 1,-1 0-34,5 0 1,0-4-89,-1 0 1,1-1 71,0 1 38,0 3 1,-1-8 194,1 5 1,0-4-95,-1 4 0,-3-1 216,0 1 0,-4 1-85,4-5 0,-2 5 58,2-5 1,1 4-35,-5-4 1,1 2 181,-1-2 1,-3-3-53,3 4 1,-1-4 40,1 0 1,-3-1-19,3 0 0,-3-1-126,-1-2 0,0 2-54,0-3 0,0 2 56,0-2 1,0 3-36,0-2 1,0 0 27,0 0 1,0 2 34,0-3 1,-4 3-33,0 2 0,-1-1 6,1 0 1,2 2-35,-6 2 1,4-2 17,-4 2 0,0 1-78,-3 0 0,3 3 209,0-4-142,0 5 0,-3-2 12,-1 5 0,4-4 8,0 0 42,1 1 21,-5 3-231,0 0 0,4 0 76,1 0 1,3 0-353,-4 0 126,5 0-60,-2 0 186,0 5 1,4-3-68,-3 6 0,-1 0 123,1 4 1,0-1-21,4 1 1,0 0-59,0-1 0,0 2 44,0 3 0,0-3-31,0 2 0,0 4 48,0 0 0,0-1-129,0 2 0,0-5 60,0 5 1,0-5 25,0 5 0,4-6-22,0 2 0,1-3-116,-1-2-13,-3 1 72,9 0-208,-8-1 199,8-4-888,-9-2 281,4-5-1275,-5 0-788,0 0 1399,6 0-1208,-5 0 1946,4 0 1,-5-1 687,0-3 0,5-3 0,2-4 0</inkml:trace>
  <inkml:trace contextRef="#ctx0" brushRef="#br0" timeOffset="1284">199 82 7842,'-6'-12'1411,"-3"1"-814,5-1 0,-4 4 37,4 1-162,0 4-271,4-7 0,-1 7 176,-3-5 71,3 6-247,-4-4 10,0 6 0,2 2-137,-5 2 1,2-2 45,-2 6 0,-2 0-186,2 3 1,-1 5-21,1 0 1,-3 0 8,4 0 1,-4 1-1,0 2 0,3 2 82,0-5 0,2-1-141,-2-3 0,1 0-89,3-1-178,3 1 290,-4 0 1,6-6-48,3-2 0,-1-3-29,4-1 86,1 0 0,4-4 9,0 1 0,3-7 3,1 3 0,-1-8 118,-3 0 0,0-1-105,-1 5 1,1-5 192,0 0 1,-1 1-102,1 3 0,-2-3 132,-2-1 0,1 0-42,-5 5 0,1 3 209,-1 0-3,-2 0 1,3 1 189,-5-1 173,0 5-95,0-2-363,0 5 146,0 0-386,0 5 97,0-3 0,0 8-85,0-2 1,0-2-144,0 2 0,0-4 57,0 4 1,1-1-397,3 5 336,3 0 0,4-1-112,1 1 0,0 0 75,-1 0 0,1-1 134,0 1 1,-1-2-24,1-2 0,0 1 148,-1-5 1,1 4-93,0-4 0,-5 4-39,1-5 1,-4 3 1307,4-3-594,-5-1 41,2 3 0,-10-5-245,-3 0 1,-4 0-18,-4 0 1,4 1-171,-4 3 0,-2-3-239,-2 3 1,2-1-222,-1 1 0,0-3 234,0 3 1,-2-1-695,6 1 0,-2-3 387,1 3 0,3-3-932,-2-1 0,2 0-76,1 0-475,6 0 915,0 0 846,6 0 0,0-5 0,0-2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4:26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421 12 7794,'-12'-7'754,"0"2"185,1 5 0,3 0-214,0 0 0,0 1-275,-3 3 0,-5 3 20,0 5 0,0 4-132,0 4 0,-2 2-335,-6 1 1,1 6-195,0 2 1,-1 3-189,1 1 0,1-5 54,2-3 1,0 1 160,4 0 0,1-6-2218,3-7 1616,0-2 0,4-6-771,1-3 1537,4-3 0,-7-11 0,3-3 0</inkml:trace>
  <inkml:trace contextRef="#ctx0" brushRef="#br0" timeOffset="197">187 12 7794,'-12'0'1510,"6"5"0,1 2-1111,5 4 0,0 1-281,0 0 0,6 3-119,6 1 0,5 8-182,6 0 0,2 2-131,2-3 0,-1 0-383,5 1 0,2-1-57,5 1 0,-1-6 754,2-3 0,-3-7 0,-1-3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1:59:04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246 643 8187,'-11'0'88,"3"-4"368,0 0 356,0 0 1,-3 0-276,-1 0 0,4 0 74,0 4 1,6-1 313,-2-3-131,-3 3-303,6-4-250,-4 5 0,6 5 23,3 3 0,-1 2 0,4 2 1,1 1-129,4 2 0,0 0 63,-1 4 0,1 0-307,0 5 1,3-1 105,1 1 1,3 3-149,-3 0 0,3 0 58,-3-3 1,1 0-695,-2 4 0,-2-4-19,3 4 0,-3-8-324,-2 0 1,1-6-128,0 2 1,-4-5-10,-1-3 327,-4-3 938,2-5 0,-10 0 0,-1 0 0</inkml:trace>
  <inkml:trace contextRef="#ctx0" brushRef="#br0" timeOffset="573">94 643 8187,'-16'-12'446,"3"6"1,-4-1-44,5 3 0,0 3 1304,1-3-639,4 3-103,2 1-650,5 0 0,1 0-178,3 0 1,3 0-19,4 0 1,2 0 93,3 0 1,-3-4-257,2 0 0,2 0 131,-1 4 0,3-1-181,-3-3 1,3 1 4,-3-5 1,3 5-1,-3-5 1,1 4 131,-2-4 1,-2 4-173,3-4 0,-3 4 92,-1-3 1,-1 3 42,1-4 0,-6 4 793,-2-4-245,-2 6 156,-2-3-420,0 5 0,-2 0-77,-2 0 1,2 5 238,-6 3-450,0 2 1,-2 2-230,2-1 0,-1 1 173,5 0 1,-4-1-20,4 1 1,-3 0-304,3-1 1,0 1-457,4 0 536,0-1 0,0 1 174,0 0 1,0-4-214,0-1 358,5 1 0,2 0-106,4 0 0,5-4 60,-1 3 0,5 0 40,-5 1 0,6-2-92,-1-2 0,2-3 146,1 3 1,1 1-124,-1-1 1,-1 4 207,-3-4 1,2 4-90,-5-4 678,-1 5-421,-3-3 1,-6 6 64,-2 0 0,-2-5-302,-2 1 82,0 0 0,-6 4-625,-1-1 1,-4-4 251,0-3 0,2 1-258,-3-1 0,7 1 209,-7-1 0,3-3-2173,-3 3 252,1-3-88,-1 5 709,0-5 1552,6 4 0,1-5 0,5 0 0</inkml:trace>
  <inkml:trace contextRef="#ctx0" brushRef="#br0" timeOffset="1016">713 666 8243,'-6'0'2062,"1"-5"1,4 4-1181,-3-3-575,2 2 0,-3 1 229,5-3-291,5 3 1,2-8-227,4 5 0,1-5 6,0 1 1,-2 2-6,-2-2 0,2 0-15,-2-4 1,3 1 66,0-1 0,0 0 134,-4 1 1,3-1-114,-7 0 0,3 1 162,-3-1 1,-1 4-1,2 0 24,-3 1 0,-2-4 172,-3 3 0,1-1-104,-5 5 1,1 0-73,-5 4 1,0 2-30,1 2 0,-1 2-114,0 6 1,1 0 133,-1-1 0,0 2-241,0 3 1,1-3 127,-1 2 0,4 2-251,1-1 0,3 1-106,-4-2 0,5 2 32,-1 3 0,4-2-301,4-3 0,3 0 248,4 4 0,2-5-184,3 2 0,1-7 135,2-1 1,5-4-799,-1 3 0,-3-4 406,3 1 1,-2-4-606,2-4 0,2-2-566,2-6 1,-6 0 1168,2 0 0,-7 0 668,-1-4 0,3 3 0,1-4 0</inkml:trace>
  <inkml:trace contextRef="#ctx0" brushRef="#br0" timeOffset="1790">1111 397 8187,'-7'0'-585,"-2"-1"234,5-3 1832,-5 3 0,4-6-519,-3 4 1,2 1 504,2-2-526,2 3-346,-3-4-211,5 4 1,2-1-125,1 6 1,3 5-228,1-1 1,4 4 100,-3 3 0,6-2-265,1 3 0,1-2-439,-4 2 1,-1-3 337,1 2 0,0-2-158,-1-1 0,1-4 145,0-1 0,-1 0-404,1 1 141,0-3 564,0-5 1,-6-1-169,-2-3 0,-3-3 129,-1-4 0,0-2 113,0-3 1,0-1-150,0-2 0,-1-2 115,-3 5 1,3-3-45,-3 3 1,-1-3 194,1 3 1,0 1 129,4 3 414,-5 0-244,3 1 234,-3 4-634,10 2 0,1 10 52,1 3 1,4 2-218,-4 2 1,4 0 125,1-1 1,-5 0-520,1-3 0,0 2 8,4-2-115,-1-3 1,1 1 177,0-2 0,-5-2 162,1 1 0,-4-1-37,4-2 22,-5-5 0,6-2 19,-6-5 1,3 1 39,-2-1 1,-3 0-32,3 1 1,-3-1 65,-1 0 1,1 1 136,3-1 1,-2 4-126,1 0 0,-1 1 497,-2-5-183,5 5 0,-2-2-120,4 5 0,-3 1 97,4 3 1,-4 1-15,4 3 0,-1 2-105,5 6 0,0 0 19,0-1 1,-1 5-165,1-1 0,0 1 145,-1-4 1,1 2-172,0-2 0,-1 2-100,1-6 0,0-2 131,-1 2 1,-3-5-407,0 0 0,-4-1-125,4-2-618,-6 0 0,3-5 66,-5-3 1138,0-3 0,-5-5 0,-1-3 0</inkml:trace>
  <inkml:trace contextRef="#ctx0" brushRef="#br0" timeOffset="1974">1321 24 8187,'0'11'609,"0"-3"-427,0 0 1,0-4 644,0 4 1,1-5 307,3 5-1623,3-5 0,4 3-273,1-2 0,4-2-591,-1 1 1,2 0 540,-1 1 811,-3-3 0,9 10 0,-4-5 0</inkml:trace>
  <inkml:trace contextRef="#ctx0" brushRef="#br0" timeOffset="2883">1858 152 8797,'-5'-6'366,"2"-3"1363,-4 5 1,3-4-789,-4 4 0,4-1 202,-4 1 1,4 3 154,-3-3-368,4-3-590,-7 6 1,4-3-96,-1 8 1,0 4-286,3 7 1,3 0 144,-3 4 0,3 0-387,1 5 1,0 0 234,0 4 0,0-4-683,0 4 0,4-4 196,0 0 0,5-6 7,-2-3 0,0 1-18,1-4 0,-2 2 129,2-6 1,2-3 393,-2-1 1,-1-3-109,0-1 1,0-5 430,1-3 0,2-2-204,-2-2 1,-2-1 158,2-2 1,0 2-112,4-3 0,-5-1 23,1 2 1,0 0-118,4 7 0,-2-2 14,-2 2 1,2 3 107,-2 1 0,2 3-76,2 1 1,-1 1 212,-4 3 1,4 6-89,-4 6 0,4 6-351,1 1 1,-2 1 69,-2 3 1,1 2-80,-5-2 1,3 4-261,-3-4 1,2-1 193,-3-6 0,-1 1-464,2-6 84,-3 1 612,-1-5 1,-1-4-217,-3-3 1,2-8 206,-1-4 1,-3-4 4,2-3 0,-3 1-47,3-6 1,-4-1 54,4-6 0,0 2 3,4-2 0,-4 2-109,0 2 1,-1-2 47,1-2 0,3 1 134,-3-5 1,-1 5-91,1-1 1,-4-2 486,4 2 1,-3 0-133,3 3 1,-4 1 27,4 0 0,-1 1 493,1 2 1,1 3 171,-4 6 79,4-1-311,-2 5-777,5 2 0,4 10 141,0 3 0,5 3-64,-2 0 0,3 1 111,-3 0 0,4 3-305,-4 1 1,4-1-126,1-3 0,-1 0-205,1-1 1,0 1-53,-1 0 1,-3-1 194,0 1 0,0-1-153,3-4 0,-3 2 110,0-5 0,-2 1-541,2-1 436,3-2 0,-6 2 23,3-8 0,-3-3-97,-5-4 0,0-1 94,0 0 1,0-1 326,0-2 0,0 2-61,0-3 0,0-1 337,0 2 0,0-1-214,0 4 1,0 1 228,0-1 1,0 4 496,0 0 701,-5 6-288,3-9-413,-3 10-522,10 1-30,2 7 0,4 4-547,1 1 1,-4-4 249,0 0 0,-1-6-96,5 2 1,-4 1-280,0-1 1,-1 0-397,5-4 1,0 0-1290,0 0 1,-1 0 322,1 0 1846,0 0 0,4-5 0,3-2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4367 4283 6135,'0'-5'256,"0"1"-57,0 4-91,4 0-1,-3 0 1,3 0-59,0 0 0,-2 3 61,5 0-8,-5 0-75,6 1 0,-4-2 64,2 4-42,2-4 1,-3 4 3,1-3 0,-1-2 0,-2 2 1,-1 1 15,4-1 0,-3 1-23,4-1 1,-4-2 81,3 3-71,0 1 0,4-3-9,-1 4 0,0-4 7,0 1 0,-2 1-32,-1-1 1,0 0 25,3-3 0,1 4-28,-1-1 0,-1 1-5,-2-1 0,3-2-12,-3 2 0,-1-1 13,1 1 1,-3-2 15,4 2 0,-2-1 58,1 2-63,2-3 0,-3 3 76,5-4 1,-1 3-61,0 0 0,1 0 4,-1-3 0,0 0-46,1 0 0,-1 0 42,0 0 0,1 3-39,-1 0 0,3 0 39,1-3 0,-1 3-93,-3 1 1,1 0 66,-1-1 0,0-2-56,1 2 1,-1 1 62,0-1 0,1 3-17,-1-3 1,0 4 43,1-4 0,2 4 5,0-1 0,1-1 0,-4 2 1,0-1-27,1 3 0,0-1-15,3-1 0,-3 1 22,2-2 0,-1 2-61,-2 2 0,0-1 20,1 0 1,-1 1-8,0-1 0,4 0 46,-1 1 1,0-2-26,-2-2 0,2 2 19,1-1 1,2 0-19,-3-1 1,4 2 27,-4-2 1,5 0-18,-2 0 0,0 0 19,0 3 0,0-2-11,0-1 0,3 0 3,-2 3 0,-2-3-34,2 1 0,-4-1 23,4 3 0,-4-1-58,3-1 1,0 1 51,0-2 0,2 2-48,-5 2 1,4-2 38,-4-2 0,5 3-29,-2-3 0,0 2 32,0 1 1,0 1 0,0-1 0,3 0 24,-2 1 1,0-1-31,0 0 1,1 1 53,-1-1 0,1 0-43,2 0 1,0 1-16,-1-1 1,1 0 19,-1 1 1,1-1-11,0 0 1,0 1-15,3-1 1,-2 0-5,1 1 0,0 0 6,1 2 0,-3-1 5,3 1 1,-4-2-18,0 0 0,-1-1 16,5 0 0,-3 2-4,0 1 0,0-2 3,-1 3 0,1 0 20,-1 0 0,1-1-9,0-3 0,-1 1 4,1-1 0,0 3-2,-1 1 0,1 0-5,-1 0 0,-1-3-2,2 3 0,-3-2 3,6 1 0,-2-1 11,-2 1 1,4 2-12,0-2 1,-1 1-28,-2 0 0,3-3 16,-1 3 1,1-3-2,-3-1 0,-1 4-3,1-1 0,0 0 9,-1-2 0,1 2-17,0 1 0,0-1 14,3-3 0,-2 2 24,1 1 0,-1-2-25,-1 3 1,2-3 47,1 0 0,3-1-40,-3 0 0,-1 0 4,-2 1 0,3-1-6,-1 0 1,2 2 6,-1 1 0,-3-2-1,3 3 0,1-3-1,-1 0 1,-1 2-22,-2 0 1,1 1 12,1-4 1,0 4-1,4-1 0,-1 1-6,1 0 1,1-3 0,-1 3 0,5-3-2,1-1 1,-3 1 5,-3-1 0,-3 1-13,3 3 1,-5-5 10,2 4 1,1-6 2,-1 7 1,-1-7-5,-2 7 1,0-6 33,-1 2 1,2 0-18,2-2 0,-3 1 2,3 1 1,1 0 0,-2 1 1,1-1-6,-3 0 0,2 1-15,1-1 1,0 0 12,-3 1 0,-1-1-31,1 0 1,-1 1 24,1-1 1,0 0-24,-1 1 0,1-1 12,0 0 1,-1 2-2,1 1 1,2-4 0,1 5 1,0-5 1,-3 4 1,0-1 9,3-2 0,-1 0-10,3 1 1,-3-1 32,1 0 0,-1 1-28,0-1 0,2 0 1,2 0 1,-1 2 17,-3 1 1,0-1 2,4 1 1,-3-1-45,2 2 1,0-3 27,1 3 1,2-2-24,-2 1 0,-1-1 18,0 1 0,0-1-15,1 2 0,2-2 10,-2 5 1,1-5-7,-2 2 1,2 0 3,-4-1 1,4 5 1,-1-2 0,-2 0 0,-2 0 0,2-3 0,-1 0 0,3 2 0,-4-2 0,2 4 0,-1-4 0,-3 2 0,3-2 0,2-2 0,1 3 0,-1 0 30,0 0 1,0-1-17,1-3 0,1 4 1,-4-1 1,2 1-4,-2-4 1,0 1-4,-3 3 1,2-3-8,1 2 0,0 2 8,-4-2 0,2 2 3,2-2 0,0-2-4,3 3 0,-1 0-11,-2 0 0,2 0 4,4 0 1,-2-3-2,-1 2 1,1 0-11,-4 0 1,3-2 13,-4 3 1,4-2-14,-3 2 1,3-3 9,-3 2 0,2-1-8,-2-2 1,4 0 4,-1 1 1,-1-1 25,0 0 0,-2 1-11,3-1 1,-1 0-11,1 1 0,0-1-3,-3 0 1,3 4 5,-3-1 0,3 0-13,-4-2 1,2-1 11,-1 0 0,-2 2-14,5 1 1,-3-1 11,3 1 0,-3-2-12,2 0 1,0 2 15,1 0 1,1 1 0,-4-4 1,2 0 10,-2 1 0,4 2-15,-1 1 0,-2-1-9,-2-3 1,-1 4 9,-1-1 1,3 2-13,3-2 0,-1-2 11,1 3 0,-1-2-12,0 2 0,3-3 6,-2 2 1,1 0-3,-1 0 1,2-2 25,-2 3 0,-2-2-21,2 2 0,-1-2 26,1 5 1,2-4-23,-2 3 0,-2-2 0,2 2 1,0-2 1,3 2 1,0-2-8,0 2 1,0-2-2,0 2 1,0-2-5,0 2 1,-1-3 0,1 0 0,1 1-4,2 0 1,-2 2 0,2-2 1,-2 2 4,-1-2 0,3 2 0,0-2 0,4 0 0,-4-1 1,0 0 0,-3 3 0,-1-2 15,1 2 0,0-2 2,0 2 0,0-2 27,0 2 1,4-2-37,2 2 1,-2-2-3,-1 2 1,-1-3 5,1 4 0,-1-4-5,5 4 0,-5-4 5,1 4 1,-1-5-4,1 2 0,1 0-4,2-1 0,1 2-1,-4-2 0,3-1-16,-3 1 0,3 2 17,-3-2 0,0 3-14,-3-2 1,3 0 12,0 0 0,7 0 16,-4 3 1,3-2-149,-6-1 1,4-2 148,-1 5 1,3-4-7,0 3 1,-3-2 2,0 2 1,-1-2-7,1 2 0,5-2-1,-5 2 0,3-2-24,-6 2 1,3 0 24,-3 0 1,3 3-29,-3-3 0,4 0 16,-4 0 1,4 1-2,-1 2 0,2 0-2,1-2 0,-2 1-2,-1-1 0,0-2 15,3 2 0,-1-1-10,-2 4 1,0-1 7,-3 1 1,-1-3-6,4-1 0,0 0 13,3 0 0,-3 2-2,0-5 0,0 5 2,0-2 1,1 0-4,-4 0 0,1-2 2,-1 2 0,-1-3-6,4 4 1,-1-4 0,1 4 0,-2-4 0,-4 4 1,1-5 1,2 2 1,-3 0 15,0 0 0,-1 2-23,-5-3 1,5 5-2,1-1 0,0-2 1,3 2 1,-2-4 0,-1 3 0,4-2 6,2 2 1,-2-2-3,-1 2 0,-5-3 6,-1 0 1,-1 3-7,4 0 1,-3 0 14,0 0 0,0-2-15,3 2 1,1-3-8,2 4 1,-2-4 23,2 4 1,-2-4 0,-1 4 1,1-2-10,2 2 1,-3 1 0,0-1 1,0-2-14,0 2 1,1-1 10,6 4 1,-5-3-22,1-1 1,-2 0 19,-2 0 1,6 3-43,1-3 1,-4 2 20,1-2 0,-4 3-6,4-3 1,-1 1-20,1 3 0,1-6-91,2 6 1,1-3 88,-4 3 0,4-3 25,-1 3 1,2-6-14,-2 6 0,2-2 10,-2 1 1,3 2 3,4 2 1,-3-6-6,2 3 0,-1-3-2,-2 3 1,1 0 15,2-1 0,-4 1-12,1-1 1,-2 1 14,2 0 0,3-2-12,-3-1 0,2 1-1,-5-1 0,1 1 1,0 2 0,1-1-13,-2-3 1,-1 3 10,1-3 0,1 3-1,6 1 0,0 1 8,3-1 1,-3 2-1,-4-6 1,0 3 10,1 0 0,2 1-15,0-1 1,2 1-82,-2 0 0,-2-1 86,3 1 1,0 0 4,-1-1 0,1 1-5,-4-1 0,0 1 0,0 0 1,3 2-10,-3 1 0,2 0 10,-4-4 0,1 1-42,1 0 1,-1-1 36,-2 1 0,1 0-27,-3-1 0,3 1 20,-1-1 1,2 1 11,1 0 0,1-1-3,-1 1 1,0-4-1,0 1 1,0 0 11,1 2 0,-1 1-16,0-1 0,0 1 14,1 0 0,-2-2-93,-2-1 0,-2 0 87,-4-3 1,0 3-13,0 0 1,0 0-2,0 0 1,-3 1 8,-1-1 0,1-2-1,3 2 1,0-2 3,0 2 0,0 2-5,0-3 0,0 0 6,0 0 0,-1 1-6,-2 2 1,1-2 3,-1-1 0,3 1 0,3 2 0,-2 1 1,2 0 0,1-1 0,-1 1 1,5 1-1,-2 1 0,1-1 8,-1 2 1,1-3-10,-4 0 1,5 1 37,2 1 0,-4-1-237,3 2 0,-1-3 226,5 0 0,-2 1 2,4 1 1,-3-1 4,0 2 0,-2 0-25,0 0 0,2 1 2,0-1 1,1-3-14,-4 3 1,0 1-2,0-1 0,1 0-3,-1 0 1,-1-2 12,-2 1 1,2-1-32,-2-1 1,3-1 23,0 1 0,0 0-5,0-1 1,0 4 6,-3 0 0,2-1 2,-2-2 1,-1 0-1,1-1 1,-1 4-3,2 0 0,2-1 5,0-2 1,-3 0-5,3-1 1,-4 1 38,1-1 0,-3 4-35,3 0 1,-4 0 29,1-4 0,-1 1 39,1 0 0,-2 2-72,2 1 1,-1 0-12,1-4 1,-2 4 18,2 0 0,1 0-10,-1-4 1,0 4 3,-3 0 0,0-1 21,0-2 0,3 0-24,0-1 1,0 1-7,-3-1 1,-1 1 14,-2 0 1,4 2-1,-5 1 1,4-1-15,-6-6 1,3 3 221,-3-3 1,3 3-216,-4 1 1,4-4 84,-3 1 0,1-4-56,-2 4 0,-1-5 197,2 1 1,-3 0-218,0 0 0,0-1 64,-1 1 0,0-2-41,-3 0 0,3-1 21,-3 0 1,3 1 9,1-1 0,2 0-56,1 0 0,-1 1 18,-6-1 0,3 0-47,-3 1 1,3-2 46,1-2 1,-4 2-78,1-1 1,-5 0 40,1-1 0,2 2-10,-2-1 1,1-2-6,-4 1 1,0-3 19,1 3 1,-1-3-5,0 4 0,1-4 3,-1 3 0,0-3-36,0 3 0,1-3 34,-1 4 1,-3-4-2,1 3 0,-1-3-36,3 3 0,-1-3-7,-1 3 0,1-3-20,-2 0 30,2 2 1,2-1 6,-1 2 0,-3-1 6,0-2 1,1-2-88,2 3 1,-3 0 27,0-1 1,-3 3-125,4-3 1,-4 1 72,3-1 1,-4-1-409,1 5 339,2-5 0,-3 3-110,5-2 1,-4-2 101,3 2 1,-4-1-160,1 1-415,2-2-231,0 3 365,5 1 0,-2-3 651,-2 4 0,7-4 0,-3 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3:18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81 234 8157,'-12'-21'0,"-5"-1"905,-3-2 0,0-2-2056,12 2 1,5 1 430,6 0 1,9 1 719,8 2 0,2 3 0,1 5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07.3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292 281 7922,'0'-11'53,"-1"0"369,-3 3 271,3-2-129,-4 4-345,5-6 0,0 4 282,0 0-269,0 6 1,0-5 388,0 3-156,0 3-159,0-4 132,0 5-232,0 0-79,0 5 0,0-2 70,0 4 0,-2 1-88,-1 4 0,1 0 71,-2-1 0,2 5-122,-2-1 0,3 2 57,-3-1 0,2-2-151,2 6 0,-4-2 30,1 1 0,-1 3-82,4-2 0,-2 2 64,-2 1 0,3 0 74,-3 1 1,3-1-102,1 1 0,0-1 72,0 0 1,0 1 32,0-1 0,0 0-33,0 1 1,0-1-25,0 0 0,0 1 50,0-1 0,-4-3 6,0-1 0,0 1 52,4 3 0,0 0-65,0 1 0,0-2 105,0-3 1,-4 6-97,1-6 1,-1 6-40,4-5 0,0 2 56,0 1 0,-2 4-74,-2 0 0,3 2 64,-3-2 0,3-1 0,1 5 0,0 1-21,0 3 1,-1 0-2,-3 0 0,2 0-44,-1 0 0,1 4 43,2 0 1,0 0 12,0-4 0,0 0-2,0 0 0,0 4-78,0 0 0,0-1 61,0-2 1,2-1-24,1 0 1,-1 4-15,2 0 0,1-1 0,-1-3 0,1 2-15,-1 2 0,-3 1 33,3 3 0,1-3-42,-1-5 1,0 4 30,-4 0 1,4 5-2,0-1 0,0-3 2,-4-1 0,0 3-11,0 0 1,0 3 2,0-3 0,0 0 0,0-3 0,1 2-26,3 6 1,-3-5 27,3-3 0,-3 1 14,-1-1 1,0 1-17,0-1 0,0 1 29,0 3 1,0-1-27,0-3 0,4-2 11,0 6 0,0-5-29,-4 1 0,4 1-1,0-1 0,0 1 4,-4-1 1,0-3 12,0 3 1,0-1 14,0 1 0,0-2-18,0 6 0,0-1 47,0 1 1,0 1-44,0-5 1,-2 5 37,-1-1 1,1 1 73,-2-1 0,2 2-90,-2-2 0,3 4 11,-3 3 1,-2-2-2,3 3 0,-5-3-45,4-1 0,-1 1 44,1 2 1,2-2-31,-1 3 0,0-3 21,-1-1 1,3-3-52,-3 3 0,3-5 5,1 5 0,-4 0-1,0-4 0,0 3 29,4 5 0,0-3-3,0 3 1,-4-2 36,0 2 0,0-2-36,4 5 1,0-4 12,0 0 1,0-2-8,0-1 1,0 4 5,0-1 1,4 1-35,0-4 1,0-1-3,-4 1 0,4 4-82,0-1 1,0 2 97,-4-1 1,4-2-59,-1 6 1,1-2 42,-4 1 1,0 2 6,0-5 1,0 5-22,0-2 1,0 2 137,0-1 0,0 0-79,0-4 1,0 5 94,0-2 0,0 2-55,0-1 1,-1 0-39,-3-4 1,3 4 45,-3-5 0,3 9-35,1-5 1,0 1-28,0-9 1,0 2 28,0 3 1,0 1-77,0 2 1,0-2 36,0-5 0,-4 4-3,0-1 1,0 4-8,4-8 1,0 7 21,0-6 1,0 2-11,0-2 1,0 4 4,0-1 0,0 1-1,0-4 1,0 0 1,0-1 1,0 1-1,0 0 0,0-2 0,0-2 0,4 1 0,0-5 0,0 8-32,-4-4 1,4-1 30,-1-7 0,1 2-48,-4 2 0,4-2 41,0 6 1,0-5-95,-4 1 1,4-2 70,0 2 1,0-2-6,-4 2 1,0-2 79,0 2 1,0-2-73,0 2 1,0-2 139,0 2 0,0-3-75,0 3 0,0-1-18,0 1 1,0-7 1,0 3 0,0-2-16,0 2 1,0 0-3,0 0 0,0-4-4,0 0 1,0-5-11,0 2 1,0-3-10,0 3 0,0-5 26,0 0 1,0 1-10,0-5 1,0-1 31,0 2 1,0-4-28,0 3 0,0-5 102,0 2 1,0-3-88,0-2 1,0 1 97,0 0 0,0 0-110,0-1 1,0-3 10,0 0-106,0 0 143,0-2-85,5 4 50,-4-8-25,4 3 2,-5-5 1036,0 0-872,0-5-16,0 3 16,0-3 60,0 5-87,0-5-244,0 4 101,0-4-30,0 5 9,0 0 98,0-6-199,6 5 131,-5-4 1,5 5-55,-2 0 48,-2 0-47,8 0-46,-4-5 44,6 3 0,0-3-14,-1 5 0,-3 0 43,0 0 0,0-4 4,3 0 0,-3 1-9,0 3 0,0 0 59,4 0 1,-1-2-57,1-2 1,0 3 70,-1-3 0,1 3-10,0 1 1,-1-4 5,1 0 0,0 0 83,-1 4 0,5 0-91,-1 0 0,5-1 18,-4-3 0,3 3-19,-3-3 1,4 2-9,0 2 1,2 0 11,1 0 0,4 0-70,1 0 1,3-1 47,-4-3 1,6 3-14,-2-3 1,2-1-25,3 1 0,-4-1 32,3 1 0,-4 3-21,4-3 0,0 2 17,-4 2 1,4 0-77,4 0 1,-2 0 68,2 0 0,-3 2-142,-1 2 1,0-3 129,0 3 1,0 1-6,0-1 1,0 0 30,0-4 0,0 4-44,0 0 1,2-1 72,2-3 0,-3 0-64,3 0 1,1 0 27,-1 0 0,1 2-8,-1 2 1,-2-3-33,2 3 0,-2-3 26,2-1 0,-2 4-8,1 0 1,3 0-18,-2-4 1,1 4 13,-1 0 1,-2 0 27,6-4 0,-5 0-28,1 0 0,0 0 106,4 0 1,-6 0-92,6 0 1,0 0 38,0 0 1,0 0-10,3 0 0,-5 0 3,5 0 0,-5 0-36,1 0 0,-1 0 25,5 0 0,-5 0-52,5 0 0,-2 0 43,3 0 0,1 0-23,3 0 0,-7 0 11,3 0 1,-3 0 3,2 0 0,3 0 6,1 0 0,-2 0 4,3 0 0,-2 0 58,2 0 1,1 0-59,2 0 0,-1 0 89,-2 0 1,-2 0-78,6 0 1,2 0 88,1 0 1,3 3-64,-6 1 0,-2 0 9,2-4 0,3 0-11,4 0 1,4-1 1,-3-3 0,4 3 7,-1-3 1,2 1-8,-2-1 0,3 3 9,-3-3 1,3-1-8,1 1 1,4 0-21,0 4 0,0-4-130,-4 0 0,1-1 158,3 1 1,2 3 54,2-3 1,-2-1-61,-2 1 0,3-4 63,4 4 1,4-1-55,-3 1 0,2 3-46,-6-3 1,2 1 55,2 0 1,2 1-72,-2-2 1,-1 3-11,-7 1 1,2 0-14,6 0 1,2 0-40,-2 0 0,3 0 76,-8 0 1,3 0-46,-3 0 1,7 0 31,-7 0 1,5 4-5,-8 0 1,5 0 4,-1-4 1,3 0 86,0 0 1,-3 1 24,0 3 0,-4-3-89,4 3 1,4-3 115,3-1 1,-3 4-61,-4 0 1,0 0 10,4-4 1,-2 0-28,-2 0 1,3 0-101,-4 0 0,5 0 100,4 0 1,-4 0-92,-1 0 1,1 0-16,-4 0 1,3 0-164,0 0 0,0 0-57,-3 0 1,-2 0 155,-2 0 1,-1 0-16,5 0 1,-9 0 50,1 0 1,-4 1 3,0 3 1,3-2-23,-3 2 0,-1 1 52,1-1 0,-4 1-40,5-1 1,-1-3 200,4 3 0,-1-3-20,-3-1 1,1 0 91,-4 0 0,4 0-21,-1 0 0,2 0-102,-2 0 1,-2 0-45,-6 0 1,2 0 3,2 0 1,-2 4-84,2 0 0,-2 0 105,-2-4 0,5 4-113,-1 0 0,-1 0 97,-7-4 0,3 0-5,-2 0 0,3 0 67,5 0 1,-5 0-77,0 0 1,0 0 11,-8 0 1,7 0 7,2 0 1,-6 0-83,1 0 0,0 0 81,-4 0 1,3 0 42,-6 0 1,1 0-114,-9 0 0,1 0-69,-1 0 1,-2 0-37,2 0 1,-3 0 104,-1 0 0,-5 0-44,-3 0 0,-2 0 26,-2 0 0,-5 1-15,-2 3 1,-3-3 76,-1 3 25,-1-3 245,1-1-104,-6 0 191,0 0-90,-6 0-164,0 0-120,-6 0 9,5 0 76,-4 0 24,5 0 51,0 0-130,-5 0 216,3 0-209,-3 0 1,4 0-41,-3 0 1,3 0 0,-6 0-179,3 0 56,-2 0 0,-6 5 124,1 3 1,-1 3-99,0 0 1,-3 2 63,-1 3 1,-5-2-85,2 6 0,-3-1 67,-2 4 1,1-3 117,0-1 1,-2 1-24,-2 3 1,3-3 65,1-1 0,0-5-91,3 2 1,3-3-1,2-1-253,2-1 169,1 1-249,6-6 1,2 0 96,8-6 1,-2 0-51,6 0 0,1-6 2,7-1 0,-2-4 114,5 0 0,1-5-63,3 0 1,1-4 46,-1 0 1,0 2 0,1-1 1,-5 0 3,1 0 0,2-3 221,1 2 1,3-2-110,-7-1 0,-2 4 254,-1-1 0,-3 2 221,-1-2 0,-2 4-237,-2 4 1,-3 0 304,-5 0-343,0 1 0,0-1 266,0 0 1,-5 5-75,-3-1 1,-2 0 129,-2-4 1,-4 5-82,1-1 0,-6 5-345,1-1 1,-2-1 64,-1 1 0,4 0-245,-1 4 1,1 0-43,-5 0 1,5 0 146,-1 0 0,6 0-517,-2 0 230,3 6-81,2-5 155,4 4-69,2-5 265,5 0 0,0-1 3,0-3 0,4 1 85,0-5 0,5 1-87,-1-5 0,-2 4 140,2 0 1,-4 2-68,4-2 331,-6-2-208,9 3-63,-10 1-44,4 1 0,-6 11-1,-3 6 1,1 1-103,-4 6 1,-1 6 91,-4 6 1,4 3-210,1 1 1,0 1 105,-1 3 0,-1 3-466,5 4 1,-3-4 194,3-3 0,0-3-20,4-1 0,0-9-310,0-2-22,0-9-719,0 2 952,5-11 1,-2 0-900,4-6 1,-3-2 641,4-2 0,-5 2 718,1-6 0,2-5 0,0-5 0</inkml:trace>
  <inkml:trace contextRef="#ctx0" brushRef="#br0" timeOffset="1417">351 59 7873,'-4'-11'676,"0"-1"0,-4 4 7,4 0 0,-3 4 145,3-3 1,-2 4-179,3-1 0,0 3-266,-5 1 1,4 1-23,-4 3 0,1 4-83,-5 7 0,0 0 120,1 4 1,-5 5-75,1 3 1,-6 4-138,1-4 1,-2 6-72,-1-2 1,3-1-146,1 1 0,1-5-199,-2 1 0,3-2 103,6-2-211,-1-5 84,6-1-175,0-10 1,6-4 167,0-6 0,6-5-27,1-8 0,5-2 112,4-5 1,-3-1 182,2 1 1,3-2 77,2-2 1,-3 2-54,-2-2 1,0 6 59,0 2 1,-2 1-70,3-2 1,-3 3 88,-2 6 1,-3-1-55,0 0 0,-4 6-42,4 2-36,-6 3 2,9 1 0,-9 0 5,6 0 1,-4 4 17,4-1 0,-5 3-20,5-2 1,-4-3 5,4 3 0,-4 1 29,4-1 1,-1 1-21,5-1 0,0-2-43,-1 6 0,1-4-79,0 4 0,0-4 68,-1 4 1,1-4 35,0 3 1,-1-3-10,1 4 0,-2-4 129,-2 4 1,2-4-135,-2 3 0,-3-3 429,-1 4-265,3-5 0,-6 7 230,3-2 0,-3-2 35,-1 2 0,-5-4 157,-3 4 1,-2 3-159,-2 5 0,-3 1-99,-1-2 1,-5 2-153,2 3 1,-3 2 78,-2-3 0,1 2-196,0-1 0,-1-4 149,1-4 0,4 2-381,-1-2 0,6 1-116,-2-9 1,3 0-859,2-4 540,-6 0 1,4-5 286,-3-3 1,7-3-1086,1 0 0,6-5 682,-2 1 0,4-2-893,4 1 0,6 3 1644,6-2 0,4-4 0,-1 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17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340 82 7818,'0'-12'2123,"0"0"-1128,0 1-318,0-1 735,0 0-929,0 1 1,-2 4-111,-2 3 0,2 3-165,-6 1 1,0 6-287,-3 6 1,-5 5-705,0 6 1,-4 6 572,0 2 0,-2 3-408,-1 1 1,-5 0 281,1 0 1,-1-5-1790,0-3 2124,4-2 0,-5-2 0,6 0 0</inkml:trace>
  <inkml:trace contextRef="#ctx0" brushRef="#br0" timeOffset="208">129 23 7818,'-10'8'1053,"2"0"1,-1-4-442,5 4 0,0-1 422,4 5 1,0 1-485,0 3 1,7-2 182,4 5 0,2 1-249,7 3 1,3 1-356,5-1 0,0-1-940,-1-3 0,-1-2 589,5-5 1,-1-2-436,1-2 1,-2-3 369,-6-5 1,5 0-3247,-1 0 3533,-5-5 0,0-1 0,-4-6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16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281 1 8157,'-7'0'2363,"-3"0"0,7 0-2006,-5 0 1,4 0-111,-3 0 1,3 5-636,-4 3 1,-1 2 287,-7 2 0,2 4-460,-5 4 1,-1 3-160,-3 5 1,-1-4-564,1 3 1,4-2 1281,-1-2 0,1 1 0,-5-1 0</inkml:trace>
  <inkml:trace contextRef="#ctx0" brushRef="#br0" timeOffset="201">70 36 7806,'-6'5'2953,"6"0"-2366,8 3 0,3 3-441,5 1 1,2 1 60,5 7 0,2-1-618,2 4 1,-1-3 334,5-1 1,-5 3-992,2 2 0,-5 0 619,-3-8 1,-4 0-730,-4-5 1177,0-4 0,-6 3 0,-1-3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16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339 1 7741,'-7'4'486,"-1"1"1,-1 0 570,-2 0 1,0 5-221,-1-3 0,0 5-333,1 4 1,-5 2-236,0 5 0,-4 6-326,0 2 0,-1 1-379,2-1 0,-3 3 257,2-3 0,2 2-132,-1-2 1,5 0-2132,-2-8 2442,3 3 0,1-13 0,1 4 0</inkml:trace>
  <inkml:trace contextRef="#ctx0" brushRef="#br0" timeOffset="216">71 71 7790,'-5'12'1502,"2"-1"-1164,-5 1 0,6 0 499,-2-1 0,4 5-341,4 0 0,2 0-271,6 0 0,3 1-20,1 2 1,3 2-686,-3-5 1,5 3 45,-2-3 0,2-1-229,-2-3 1,2 0-815,-5-1 0,-1-4 1477,-3-3 0,0-3 0,-1-1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15.0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1484 1 7784,'-5'8'424,"-3"-1"1215,-2 2-1319,-2 2 1,-1 6 379,-2 2 0,0 4-23,-4 5-313,-1 2-210,-8 5 0,3 0-183,-2 0 0,2 0 119,2 0 1,-1-4-839,1 0 1,4-6 470,-1-2 0,6-1-1076,-2-6 0,3-2 1353,2-6 0,-1-3 0,0-5 0</inkml:trace>
  <inkml:trace contextRef="#ctx0" brushRef="#br0" timeOffset="201">1029 316 7803,'-7'7'2489,"3"3"-1792,8-2 0,8-3-226,7-1 1,3 1-155,2-1 0,3 4-274,0-4 1,6 3-827,-2-3 1,1 4 494,-1-4 1,-2 5-1072,-6-1 0,-1 2 677,-2 2 1,-3 4 681,-6-1 0,-4 6 0,-2-3 0</inkml:trace>
  <inkml:trace contextRef="#ctx0" brushRef="#br0" timeOffset="601">445 176 7974,'0'-12'963,"0"1"-844,-6 4 537,5 2 0,-9 5-188,2 0 0,-3 1 15,0 3 0,-6 6-200,-3 6 1,1 6-239,-4 1 0,2 2-353,-6 6 1,1 3 258,-2 1 0,4 3-232,-4-7 1,4 3 232,0 1 0,2-5-990,3-3 1,-2-8 15,6-3 1022,4-8 0,-4 2 0,2-4 0</inkml:trace>
  <inkml:trace contextRef="#ctx0" brushRef="#br0" timeOffset="793">164 269 11125,'3'10'1175,"5"1"0,1 0-858,10 8 1,6 1-130,6 3 1,8 4-931,4 0 0,2-3 501,2-5 0,3-5-1271,1 2 0,0-4 293,-5-4 1219,-4-3 0,-2-5 0,-5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14.5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503 23 7948,'-5'-7'597,"-3"-1"0,2 5-147,-2-1 0,0 3-86,-4 1 1,-1 1 234,-2 3 1,1 8-162,-6 7 1,-3 3-57,-5 2 0,0 0-161,1 4 1,1 2-293,-5 5 0,-1-2-247,-3-1 0,6 0-281,1-5 1,4-1-177,0-6 0,6-1 329,2-7 0,7-3-1722,2-9 2168,4 0 0,-2-11 0,5-1 0</inkml:trace>
  <inkml:trace contextRef="#ctx0" brushRef="#br0" timeOffset="182">106 70 7948,'-5'7'1082,"-2"3"0,-3-4-469,2 6 0,3 1-192,5 3 0,5 2-37,3 5 1,4 2-164,3 2 1,3 3-599,6 5 0,3 0 319,0 0 1,0 4-1294,-3 0 1,-5-1-70,1-7 0,-6 1 454,2-4 966,-3 4 0,-2-2 0,1 5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13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94 7994,'-11'-12'54,"-1"2"334,0 2 1,1-1 584,-1 5 0,0 0-445,1 4 0,-2 0-219,-3 0 0,3 0-192,-2 0 1,-2 5 86,1 3 0,-5 4-220,2 3 0,-3 2 88,-2 3 1,0 2-73,-3-3 0,2 5 5,-2 3 0,2-4-588,2 0 0,3 0-58,1-8 1,4 1-162,0-5 0,6-4-260,1-3 1,5-4 556,-1-4 1,8-4 504,4-7 0,2-4 0,2-4 0</inkml:trace>
  <inkml:trace contextRef="#ctx0" brushRef="#br0" timeOffset="176">186 0 7994,'-18'2'0,"2"1"0,3-1 443,2 2 1,-5-2 132,0 2 0,1-1 106,3 5 1,4-1-94,1 5 1,4 4-194,-1-1 1,4 10-359,4-2 1,8 8 102,7 1 1,3 1-263,2 2 0,4-4 139,3 1 0,8-6-788,4 1 1,1-3 113,-1 0 656,2-6 0,2-1 0,6-5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4:25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351 24 7828,'-7'-6'2002,"1"-3"-1441,2 5 0,1 0 94,-5 4 1,4 0-220,-3 0 1,-1 5-168,-4 3 1,-1 7-319,-2 5 1,0 2 87,-4 1 1,-1 6-191,-3 2 1,0 3-203,-1 1 0,1 4-536,0 0 0,4-4-521,4-4 1,-1-6-220,5-2 1629,-4-5 0,9-17 0,-6-2 0</inkml:trace>
  <inkml:trace contextRef="#ctx0" brushRef="#br0" timeOffset="216">140 94 7828,'-6'6'1636,"1"0"0,5 6-1186,0-1 0,2 1-319,6 0 1,1 3 77,11 1 1,-1 5-183,4-2 0,1 3 57,-1 2 0,4-2-580,1-3 1,3 2-730,-4-6 1,4 5 660,-4-4 1,-5-2-366,-6-6 1,-3-3 928,-1-5 0,-1 0 0,1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13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538 0 7924,'-15'0'1008,"-1"0"1,-1 2-298,2 2 1,-3 3-275,-6 9 1,-3 3-145,0 9 0,-6 2-60,2 5 0,1 0-321,-1 0 1,4 4 135,-4 0 1,5 1-518,-2-1 0,4-8 129,0 0 1,6-2-284,3-6 1,2-2-727,1-10 0,4 0 1349,0-3 0,1-8 0,-5-7 0</inkml:trace>
  <inkml:trace contextRef="#ctx0" brushRef="#br0" timeOffset="184">188 141 7934,'1'11'1272,"3"1"1,3 1-921,4 2 1,6 4-133,3 4 0,2 2-614,1 2 1,6-2 255,2 2 0,1-4-890,-1-3 0,2-5 189,-6-7 839,0-3 0,-3-5 0,-1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12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421 24 7830,'0'-8'470,"0"1"1314,-5 4-869,3-2 0,-8 5-396,2 0 0,2 1-125,-2 3 0,-4 4-169,-3 7 0,-5 3-187,5 6 1,-7 3 61,-2 0 1,1 6-533,-4-2 0,1-1-777,-2 1 0,4-5 627,-4 1 1,8-3-626,0-5 1,6-7 71,-2-8 1135,3-3 0,-3-12 0,-3-2 0</inkml:trace>
  <inkml:trace contextRef="#ctx0" brushRef="#br0" timeOffset="199">47 106 7911,'0'8'322,"0"-1"1,0 1 263,0 4 0,0 0 420,0-1 0,7 1-572,4 0 0,2 1-172,7 2 0,3-2-449,4 3 1,6-3 188,-2-2 0,1 0-251,0-3 1,0 1 237,-5-5 1,0 3-951,-3-3 0,-10 4-661,-2-4 531,-3 0 1,-3-3 1090,-2 3 0,-8-3 0,-2 4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12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409 1 7857,'-12'0'2285,"1"0"-1623,-1 0 1,4 0 232,0 0 0,1 5-368,-5 3 0,-1 2-158,-3 2 0,2 5-368,-5 2 0,-1 3 98,-3 2 0,-2 4-587,-2 3 0,1 2 379,-5-2 1,6 1-1237,2-4 0,-1-2 584,5-7 1,6-3-998,1-9 1758,8-1 0,-1-6 0,5 0 0</inkml:trace>
  <inkml:trace contextRef="#ctx0" brushRef="#br0" timeOffset="183">129 94 7857,'-7'0'4240,"2"0"-3796,5 0 0,0 6-306,0 1 1,1 4-117,3 0 1,4 6-128,8 3 0,-2 2-952,5 1 0,-3 2 623,3 2 1,1-1-833,3 5 1,2-5 1265,2 1 0,3 3 0,5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11.6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351 31 7921,'0'-8'1507,"0"0"-120,0 5 89,0-7-1003,0 9 1,-1 1-181,-3 8 1,-3 7-159,-4 5 0,-6 7 97,-3 4 1,1 4-283,-4 4 1,2-1 99,-6 4 0,2-3-553,2 4 1,-5-5 73,1 1 1,4-5-811,3-7-1620,6-5 2080,-3-16 1,7-11 778,2-10 0,3-11 0,5-4 0</inkml:trace>
  <inkml:trace contextRef="#ctx0" brushRef="#br0" timeOffset="167">117 136 8103,'-6'0'1908,"-4"5"0,8 1-1422,-2 6 1,8 1-394,4 3 1,0 1 67,4 2 1,-3 3-560,6-2 0,-1 0 288,2 0 1,-3-3-936,3-6 0,-2 1 609,1 0 1,-2-6 435,3-2 0,2-3 0,0-1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0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443 36 7965,'0'-7'-190,"2"2"-546,1 5 517,-1-5 1,4 4-48,-2-3 0,-3 1 266,3-1 0,3 3 0,-5-4 0,6 5 0,-4 0 0,4 0 583,-5 0-187,2 0 1508,-5 0-842,0 0-109,0 5 0,-4-2-422,0 4 1,-5-4-57,1 1 1,-2 2-112,-2 2 0,0-1 69,1 0 1,2-3-71,-3 4 1,5 0-112,-8 4 1,4-1-91,-4 1 0,1 1-143,-2 3 0,2 2-78,-6 5 1,3 2 104,-6 2 0,2 3-170,-6 5 0,2 1 80,2 3 1,-2-2-716,-2 1 0,2-6-76,-2-5 0,8-8-1613,3-3 1017,3-8 1,7-4 731,2-8 1,4-4 698,4-8 0,2-7 0,6-7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0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 7872,'-11'0'792,"-1"0"1,0 0 563,1 0-641,4 0 1,-2 1-261,5 3 0,0 2-128,4 6 0,5 5-174,3 2 1,4 5 59,4 3 1,0 3-340,4 5 0,2 0 196,-3 0 1,2-1-581,-1-3 1,0-4-502,-4-7 0,3 0 511,-3-4 1,0-2-540,-5-6 1,1-2-121,0-2 46,-6-2 1113,4 3 0,-8-5 0,3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0.8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304 47 7776,'-13'-11'0,"0"-1"2449,2 0-1763,-4 6 0,9 1 81,-6 5 1,2 1-322,2 3 1,-6 8-422,2 7 0,-2 4 68,2 5 0,-3 1-179,-1 7 0,-1-1-514,2 0 0,2 0 494,-3 0 0,3-2-1062,1-1 1,2-5 462,2-8 1,3-2-293,5-5 1,-1-6 119,-3-2 877,2-2 0,-8-8 0,4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1.1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 10098,'0'-6'2369,"5"6"-2057,3 7 1,7 9-228,5 3 0,2 3-474,1 2 0,1-1 245,-1 1 0,0-1-739,1 0 1,-1-1 478,1-2 1,-6-3-763,-3-6 1,1-3 40,-4 0 1125,2-6 0,-2 4 0,6-6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1.5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363 36 7914,'-6'-8'-201,"-1"1"33,-4 2 0,4-3 1557,-1 4 0,4 1 413,-4 3-1126,0 0 1,-3 2-506,-1 6 0,-4 4 47,1 7 0,-2 7-662,1-3 0,-1 7 358,-2-2 0,-3 4-248,2-1 0,-2 2-218,-1-2 1,4-3-690,-1-4 0,6-2 147,-2-3 1,7-7 1093,1-8 0,6-8 0,-3-3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1.7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7914,'-12'0'-155,"5"0"2379,-1 0-1459,5 5 1,-2 3-187,5 7 1,5-1-519,3 6 0,4-1 105,3 5 1,3 4-336,6 3 0,-5-2 186,1-2 1,-2-2-181,1-2 0,2-3 108,-5-1 0,-1-4-997,-3 0 1,0-7 73,-1-4 1,-3 1-1141,0-1 2118,-6 0 0,-2-9 0,-6-2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4:24.7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304 36 7929,'-11'-8'706,"4"0"0,0 6-319,3-2 0,2-1 230,-6 1 1,4 0-191,-4 4 0,4 0-257,-4 0 1,5 0 38,-5 0 0,0 5-192,-4 3 0,5 7-82,-1 5 0,-4 2 127,-4 1 0,1 4-673,3 1 0,-3 3 291,-1-4 0,-3 4-729,3-3 0,0-3 409,5-5 1,0 1-571,4-6 1210,-4 1 0,5-4 0,-6-1 0</inkml:trace>
  <inkml:trace contextRef="#ctx0" brushRef="#br0" timeOffset="214">140 24 7828,'-1'7'0,"-3"-3"950,3-3 0,-4 0-358,5 3 1,0-1 160,0 4 0,1-3-404,3 4 1,2 1-176,6 7 0,5 1-257,2 2 0,7 3 117,1-2 0,5 2-756,-5 1 1,5 0 500,-1 1 0,2-5-1504,-2 1 0,1-5 1725,-4 5 0,9-6 0,0 3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2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280 159 7974,'0'-23'0,"0"3"0,0 2 457,0 1 0,4 1 726,0 4 13,0-4-670,-4 3 0,0 0 291,0 5-360,0 5 0,-5 3-94,-3 8 1,-6 8-303,-2 3 1,-5 4 48,2 5 0,-3 1-510,-1 7 0,-1-5 340,1 0 0,-1-1-955,1 1 0,5-3 263,2-4 1,5-2-83,3-3 0,-1-2 834,5-5 0,0-6 0,4-1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2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19 7974,'-6'-7'2727,"1"1"-1250,5 2-447,0 2-661,10 8 1,-1 1-133,11 9 1,0 2 0,8 2 0,3 5-891,8 3 1,2 3 475,6-4 1,5 0-1337,2-3 0,4-1 1513,0 0 0,-5 1 0,-1-1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2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397 94 7977,'0'-12'-222,"0"1"0,-1-1 902,-3 0 1,2 1-78,-6-1 1,4 4 37,-4 0 1,0 6-179,-3-2 1,2 3-185,-3 1 1,3 5-284,-7 3 1,-2 7 96,-1 5 0,-3 7-187,-2 4 1,1 3 140,0 1 1,-2 1-756,-2 3 0,3-4-570,1 0 1,1-1 621,6-7 1,2-1-802,6-6 1457,-2-3 0,8-16 0,-3-2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3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0 7977,'-8'4'0,"1"0"0,3 5 733,-4-1 0,5 3-146,-1 0 1,4 7-6,4 6 0,3 0-551,4 8 0,6-3 27,3 3 0,2 0-593,1-5 1,6 4 416,2-3 1,-3-1-469,0-4 1,-5 1 292,-3-1 0,-4 0 293,-4 1 0,-5-1 0,-2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3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386 69 8029,'0'-12'0,"0"1"0,-2-1 758,-1 0 0,0 6-207,-5 2 1,0-1 176,-3 1 0,-5 1-377,1 7 0,-6 4-176,1 8 1,-2 2-152,-1 5 0,0 2 151,-1 2 0,-1-1-579,-2 5 1,6-1 308,-2 1 1,6 2-1018,-2-6 0,4 0 496,0-3 0,6-6 616,1-3 0,5-2 0,-2-1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3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7970,'7'-7'230,"1"3"0,-4 3 717,4 1 0,1 6-305,7 6 0,-2 5-253,5 6 0,5 6-492,3 2 1,5 3 144,0 1 0,3 0-820,4 0 1,-3-1 475,3-3 0,-7-7-1643,-1-4 1945,-5-6 0,8 3 0,-4-5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3.9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398 0 8480,'0'7'1399,"-4"3"-859,0-2 1,-5 4 37,1 3 0,-3 3-458,-5 6 0,-2 4 74,-6 4 1,-3 5-467,0 2 0,-2 0 230,2-4 1,1 0-800,-5 0 1,6-6 275,2-6 1,1-5-419,6-6 983,1-6 0,-2 0 0,-1-6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4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7862,'0'-7'1443,"5"2"0,1 5-936,6 0 0,5 5-238,2 3 1,9 2-251,3 2 1,1 5 68,-1 2 1,2 0-708,-6 0 0,4 0 410,-4 5 1,-1-2-845,-6-3 1,1 2 197,-6-5 855,1-1 0,1-3 0,1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4.5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374 1 7827,'-7'1'983,"-1"3"0,0-3-414,-4 3 1,2 3 57,2 0 0,-2 4-203,2 1 0,-6 4 144,-2 4 0,-5 2-237,2 1 1,-3 5-271,-1-1 0,-1 5-143,1-1 0,1-2-286,2-2 0,0-3-557,4-5 0,0-2-11,5-5-613,4-6 999,-3-1 0,9-11-467,-3-6 1,2 0 1016,2-3 0,-5-3 0,-1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4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9548,'0'6'2006,"2"5"-1742,2-3 1,2-1 32,6 5 1,3-2-75,1 10 0,5-4-207,-2 3 1,3-1-121,2 2 0,-5 2-151,0-3 1,1-2-967,3-1 0,-5-2 602,-2 1 1,-3-2-194,-1 3 1,-1-7 811,1-1 0,-5 0 0,-2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4:24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12 7850,'0'-6'2535,"0"0"-2061,0 6 1,-1 0 234,-3 0-305,3 0 0,-10 6-135,4 1 0,0 4 5,-1 0 0,1 6-98,-5 3 1,-4 6-102,1 1 0,-2 4-98,1-4 0,2 7 97,-5 1 0,0 0-418,0 4 0,-2-2 221,6-2 1,-5 0-643,4 0 0,1-5-43,3-3 148,1-8 1,3-3-68,0-8 1,5-4-217,-1-8 1,3-4 942,1-8 0,5-2 0,2-5 0</inkml:trace>
  <inkml:trace contextRef="#ctx0" brushRef="#br0" timeOffset="216">35 222 8862,'-6'0'1698,"1"-1"-1159,5-3-138,0 3 1,1-4-151,3 5 0,2 1-56,6 3 0,1-2-205,2 6 0,4 0 71,4 4 1,0 3-195,1 1 0,-1 5 172,0-2 0,1 7-238,-1 1 0,1 1 102,-1-5 1,-5-1-871,-2-3 0,-1 2 53,-3-5 1,2-6 913,-6-6 0,2 3 0,2-1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5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363 129 7785,'0'-25'687,"0"-2"86,0 8 0,0 2 1415,0 1-984,0 3-802,-6 7 0,4 0-150,-6 6 0,4 11-565,-4 4 1,1 6 265,-5 2 0,-4 6-360,1 2 1,-5 3-67,5 1 0,-6 0-364,1 0 0,0-1-36,0-3 0,-2-2 353,3-6 0,-5-5-693,-3-2 1213,2-9 0,-3 4 0,4-5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5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7873,'8'8'1009,"-1"0"0,1-1 137,4 5 1,1 1-479,2 3 1,5-2-351,7 5 1,3 1-105,5 3 0,0 1-692,0-1 1,3 0 18,-3 1 0,1 0-260,-9 4 0,5-4 719,-5 3 0,0 3 0,-4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6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386 0 7843,'-11'0'752,"-1"0"0,0 0 108,1 0 0,-5 1-337,0 3 1,-4 8-103,0 7 0,-3 5-135,-4 3 0,-2 7-288,-2 5 0,2 1-359,6-1 0,1-4 308,2 0 0,0-3-977,4-8 0,4 0 134,5-8-352,4-6 1248,-2-4 0,10-12 0,2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6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7844,'-5'6'1406,"-1"4"1,-1-3-918,3 5 0,4 1-10,4 2 0,8 3-206,7 6 0,5-1-235,3 0 1,3 1 94,5-1 1,4 4-934,0 1 0,3-5 42,-3-4 1,0-6-342,-4-1 1,0-5 1098,0-7 0,-5-6 0,-1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6.7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59 7876,'0'-12'752,"-5"2"32,-3 2 1,2-2 165,-2 2-163,0 3 1,-3 0-287,-1 5 0,0 5-349,1 3 0,-1 7 62,0 5 1,-1 3-482,-2 4 0,-2-1 227,-3 5 1,-2-1-1091,3 1 0,1 3-78,-2-3 1,5-2 168,-5-2 1039,11-8 0,-12 4 0,8-5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6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 7836,'-11'5'1193,"-1"-2"-743,0 4 1,5 1 132,-1 4 0,5 5 59,-1 2 1,4 9-237,4 3 0,8 2-554,7 2 1,9 6 170,3 2 0,3-3-1317,1-1 0,5-3 688,3-1 0,3-1-1278,5-3 1884,2-2 0,11-11 0,1-1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32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456 36 7828,'-5'-7'1306,"2"-2"-842,-5 5 0,2-1 464,-2 1 1,-2 3-405,2-3 0,-4 3-74,-3 1 0,0 4-214,-4 0 1,3 6-127,-3 2 1,-2 1-503,-6 6 1,2-1 293,-2 2 0,-2 2-945,2-3 1,0 3 601,4 2 1,-1-6-2004,1-2 1724,5-9 1,2-3 719,8-8 0,-2-7 0,3-8 0</inkml:trace>
  <inkml:trace contextRef="#ctx0" brushRef="#br0" timeOffset="184">187 48 7828,'0'11'671,"0"1"0,0 0-297,0-1 1,0 2 751,0 3 0,3-2-528,5 6 1,1-1-228,10 4 1,5-3-137,3-1 1,9 0-221,-1 0 0,4-3-294,0-9 0,1-1-464,3-6 1,1 0-1209,-5 0 0,0-2 1951,-4-2 0,0-2 0,0-6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32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550 0 7789,'-24'2'456,"1"2"0,0-2 686,-1 6 0,-4 4-502,-3 3 1,1 6-256,-1-2 1,-1 7-162,-3 2 1,2 3-19,2-4 0,2 0-769,6-3 0,-1-1 430,1 0 0,1-6-1079,2-5 1,3-5 306,6-7 0,3-2 905,0-2 0,0-13 0,-3-7 0</inkml:trace>
  <inkml:trace contextRef="#ctx0" brushRef="#br0" timeOffset="200">106 94 7789,'0'12'825,"0"-1"-619,0 1 1,1 0 627,3-1 1,-1 2-304,4 3 1,5-2 112,4 6 1,4-2-268,0 1 0,7 3-151,4-2 0,3-2-257,1 1 0,0-6 107,0-1 1,0 0-977,0-4 0,-5-3 569,-3-1 0,-3-3-1287,-5-1 0,2-5 1618,-5-3 0,4-2 0,-1-2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31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509 47 8215,'5'-12'321,"-4"4"773,3 1 0,-2 3-449,-2-4 1,1 5 557,3 0-829,-3 1 1,4 4-252,-5 1 1,-5 5-168,-3 8 0,0 2-200,-3 5 0,2 2 43,-7 2 0,-1-1-253,2 5 1,-6 0-326,1 5 1,-3-1 248,-4 0 0,1 0-295,-5 0 0,1-2 355,-1-1 1,-3-8-50,3-4 0,-3-7 519,-1-2 0,5-4 0,-4-7 0,5 0 0</inkml:trace>
  <inkml:trace contextRef="#ctx0" brushRef="#br0" timeOffset="208">18 351 7683,'-1'-7'1499,"-3"3"312,3-2-734,-10 5-615,10-5 1,1 6-117,8 0 1,7 7-175,5 4 0,2 1-91,1 4 1,5 1-160,-1-2 1,1 2-352,0-1 1,1-3 311,7 2 0,-5-2-994,0-1 0,0 0 520,4-1 0,-5 0-288,-3-4 1,0 0 878,-3-3 0,2-3 0,-8 4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30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374 24 7770,'-7'-8'-130,"-1"0"0,4 5 1880,-4-1 0,4 3-962,-3 1 1,3 0-353,-4 0 1,0 5-363,-4 3 1,1 8 26,-1 3 1,-5 8-597,-2 5 0,-2 1 372,1 2 1,-3 4-802,0 0 1,-1 4 132,-3-4 0,4-1-440,3-7 0,3-8 1231,6-7 0,-6-8 0,-1-3 0</inkml:trace>
  <inkml:trace contextRef="#ctx0" brushRef="#br0" timeOffset="216">129 269 7800,'-12'0'2219,"1"5"-1804,-1 2 1,6 4 71,2 1 0,5 3-110,7 1 1,1 4-356,10-5 1,5 6 72,3-2 0,2 3-780,-2 2 1,1 3 398,4 0 0,-3 1-784,-1-5 0,-4 0 323,4 1 1,-4 0 746,0 4 0,-6-4 0,-1 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5:59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340 1625 7979,'-19'-12'121,"4"2"0,2 0 238,1 3 1,0 0 631,1-1-627,4-2 0,-3 5 208,2-3-70,-2 3 1,2 1 113,0 0 1,4 0 116,-4 4 148,6 0-768,-3 0 0,6 1 244,3 3-76,2 3-359,11 5 0,-2 0 0,3 3-309,-1 0 0,3 2 277,0-1 0,3 1-102,4 2 1,-2 2-1,2-4-211,-2 1 1,-4-2-627,2 3 632,-7-5-203,11 3 0,-14-6 0,3-4-525,-4-3 0,0 1 723,0-1 0,-6-1 0,-2-7 422,-2-4 0,-8-7 0,-5-4 0,-8-4 0</inkml:trace>
  <inkml:trace contextRef="#ctx0" brushRef="#br0" timeOffset="359">153 1519 7979,'-19'0'333,"3"0"4,4 0-112,0 0 169,1 0 1,-1 0-1,0 0 255,0 0 1,2-5-132,2-3-293,-2-2-4,9-2 1,-8 5 0,5-1 30,1-1 0,2-2-133,1 0 1,1-2 0,2-2 50,1 0 0,5-1-199,-2 5 0,4-1 0,0-1-59,1-3 0,0 3 0,0-2 144,-1 2-23,1 1-32,0 6 0,3-3 0,1 5 107,-2 1 1,-1 2-12,-1 1 0,1 1 0,1 3 200,2 4-227,-1 2 73,-3 2 1,-4 1 0,-1 1-55,2 2 0,-2 3 4,1-3 1,-6 3-1,2-2-244,-3 1 1,3-3-306,0 0 1,0-2-1,-4-1-49,0-1 0,0 1-1243,0 0-444,0-6 1470,0-1 0,1-6-423,3-3 1145,-2 3 0,8-15 0,-3 3 0</inkml:trace>
  <inkml:trace contextRef="#ctx0" brushRef="#br0" timeOffset="774">375 1192 7979,'-12'0'914,"4"0"-411,0 0 0,1 0 88,-5 0 0,0-1 227,0-3 0,5 3 319,-1-3-757,5 3 0,-1 2-86,8 3-168,3-3-200,4 10 1,2-6-1,3 4 184,4-1 0,-2-1-69,1 5 0,1-1-206,3-4 1,-1 4-1,-1-5 37,-2 1 1,-3-1-133,3-2 1,-4-3-10,0 3-67,-7-2 247,2-2 386,-3 0-267,-1 0 1,-2-4-1,-8-2 28,-3 0 1,-4-1-27,-1 0 0,0-4 30,-4 4 0,3 0-130,-3-1 0,-1 0 101,2-3 1,-1-1-128,5 0 0,-1 2 70,0 2 1,1-2 0,-1 2-262,0-2 0,4 2-502,1 0 296,4 0 411,-2-3-604,5-1 1,0 4 168,0 0 0,5 2-187,3-2 1,-2-2-1,2 2 167,1-2 0,2-2 535,0 0 0,0-1 0,-4-2 0,4 2 0,-5-4 0</inkml:trace>
  <inkml:trace contextRef="#ctx0" brushRef="#br0" timeOffset="982">468 865 7979,'-5'8'2130,"-3"0"-1217,3-6 1,0 5 32,5-3-682,0-3 0,0 10 16,0-4 1,5 0-265,3 1 1,-2-4-96,2 3 126,0-4 1,3 3 265,1-2-508,0-2 1,-2 4 0,-1-3-643,-1 1-574,0-1-970,3-3 1112,1 0 508,0 0 0,-4 0 761,-1 0 0,-4-5 0,2-1 0</inkml:trace>
  <inkml:trace contextRef="#ctx0" brushRef="#br0" timeOffset="1199">269 643 7979,'-11'0'1194,"-1"0"0,-3 4 128,-1 0 0,4 1 72,4-1-508,6-2-1198,-3 8 311,5-9 113,5 4-732,1-5 1,6 0 0,0 0-920,-1 0 0,5 0 965,0 0 0,3 0-540,-3 0 0,0 0 1114,0 0 0,2-5 0,6-1 0</inkml:trace>
  <inkml:trace contextRef="#ctx0" brushRef="#br0" timeOffset="1492">515 410 7979,'-12'4'465,"0"0"0,2 1 0,1-3 545,1 2-441,6 5 1,-8-6 784,7 5-1067,-7-6 0,9 9 0,-3-4 176,3 4 0,1 1-328,0-1 0,1 5 104,3-1-112,-3 6 1,10-7 0,-3 6-42,2 1 1,3-3-19,3 1 1,-3-4-1,2 0-439,-2-2 0,-1-1 235,-1-1 0,5-4 0,0-3-799,-2-3 1,-1-1-411,-1 0 1,-1-6 190,1-6 825,-6 0 1,5-10 0,-3 3-353,2-3 1,0-6 680,-2 1 0,8-5 0,-3 2 0</inkml:trace>
  <inkml:trace contextRef="#ctx0" brushRef="#br0" timeOffset="1942">643 340 7979,'-6'6'1461,"-5"-1"-734,10 1 1,-5-5 375,2 3-556,2-3-181,-3-1 0,7-5-111,1-3-226,-1-2 81,3-2 1,-1 0 0,1 1 101,1-1 1,-3-4-240,1 1 1,-1-5-1,-1 3-109,2-1 1,0-1 108,-4-5 1,4 5 0,0-1-48,-2 0 1,0-1-30,-2 1 0,0 4 118,0 4 140,0 0 1,-2 2 1,-2 2 0,2 3 147,-6 5 0,4 9 0,-2 4 131,0 4 1,3 2-279,3 5 1,0 0 0,0 2-126,0 2 1,1 3-40,3-4 0,-2 0 0,6-3 195,1-1 1,2-1-352,0-3 1,2-2-1,2-5-137,0 0 0,2-6 177,-1-2 1,-3-3 0,2-2-266,-2-3 0,0-4-400,3-7 1,-2 1 0,4-6 94,-1-1 1,-1-1 217,-5-1 0,6-2 1,1-2-562,0-4 1,3-2 1035,-5 2 0,5-8 0,-3 3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9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585 0 7836,'-5'7'0,"-2"-2"272,-5-5 0,1 1-24,-1 3 1,0-2 162,1 6 1,-1-4-76,0 4 1,1 0-226,-1 3 0,-4 5 112,1 0 1,-6 0-68,2 0 0,-3 2-24,-2 6 1,-1-1-105,-2 0 1,3 5-414,-4-1 1,0 4 246,1-4 1,-1 0-604,5-3 0,0-1 362,-1 1 0,2-2-1022,3-3 1401,-3-2 0,9 0 0,-4 1 0</inkml:trace>
  <inkml:trace contextRef="#ctx0" brushRef="#br0" timeOffset="233">47 234 7869,'-11'-4'0,"-1"0"1038,6-5-698,-5 7 1,11-3 1054,0 5-652,5 5-351,12 2 0,3 9-87,7-1 0,3 5-127,5-5 0,1 6-78,3-2 0,3 3-736,4 2 1,1-1 414,0 1 0,0-5-700,-1 0 1,-4-4 186,-3 0 377,-3-2 0,-6-6 0,-4-3 357,-5-3 0,6-1 0,-2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6:28.6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514 94 7962,'7'-18'888,"-1"1"-111,-2 5 462,-2 1-384,3-1 751,-5 0-1099,0 6 1,-5 1-100,-3 5 0,0 5-163,-4 3 1,2 2-26,-10 2 1,0 6-374,-8 5 1,3 2 180,-7 6 1,1 2-568,-4 6 0,-1-2 367,-3 6 0,4-5-443,0 1 0,1-4 212,7-4 1,0-4-2428,3-8 1846,6-7 1,5-8 983,5-8 0,6-8 0,-4-6 0</inkml:trace>
  <inkml:trace contextRef="#ctx0" brushRef="#br0" timeOffset="192">106 223 8623,'-8'0'1964,"0"0"-887,5 0-589,-2 5 1,5 1-184,0 6 1,7 0-139,4-1 0,6 5-110,7 0 1,3 3-180,0-3 0,6 3-785,-2-3 1,2 3 554,3-3 1,-3-1-843,-2-3 1,6 1 509,-6 2 0,1-5-291,-4 1 975,-4-2 0,5 3 0,-6 0 0</inkml:trace>
  <inkml:trace contextRef="#ctx0" brushRef="#br0" timeOffset="551">1309 176 7746,'5'-12'0,"0"1"313,3-1-87,2 0 1,-4 1 267,1-1 1,-2 4 955,-5 0-570,0 6-525,0-4 1,-1 8-106,-3 2 1,-2 2 139,-6 6 1,-1 5-131,-2 2 0,-4 3-210,-4 2 1,-2 0 108,-2 4 1,2-4-438,-2 3 0,1-1-152,-1 2 0,1-4-475,-5 4 0,4-5 364,-5-4 0,10-3-242,-1-8 0,4 1-1017,-1-5 1800,3 0 0,0-15 0,-1-2 0</inkml:trace>
  <inkml:trace contextRef="#ctx0" brushRef="#br0" timeOffset="734">958 339 7746,'4'8'107,"0"0"1,0-4 631,-4 4 1,4-4-197,0 3 1,5-3-94,-1 4 0,6-1-301,2 0 0,3 4 32,-3-3 0,4 2-427,0 2 1,1 4 213,-2 4 0,2-2-1102,-6 2 0,4 3 639,-8 4 0,2 0 495,-9-3 0,0 4 0,-4 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7:02.0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199 137 7880,'0'-12'0,"4"4"32,0-1 264,1 1 1,-5-4 157,0-1 0,0 1 0,0-1 45,0 1 1,0 4 321,0-1-156,0 7 125,0-9-258,0 9-367,0-3 1,0 10 47,0 4 0,-2 2 1,-2 1 1,3 6-186,-3 3 0,-2 3 150,2 5 1,-2 2-378,2 2 0,-1 7 143,-4-3 0,-2 5-248,3-1 1,-3 7 129,-1 6 0,-1 0-54,1-4 1,-1 0 35,1-1 1,-5-5 129,1-2 0,3-10 129,5-8 0,4-4-101,-4-8 338,5-5-175,-3-1 0,6-12-125,0-2 1,0-7-21,0-2 1,4-5-76,1 1 0,4-2 82,0-2 0,0 0 14,0 0 0,2 6 9,-3 2 1,-1 4-30,1 0 1,-4 1 35,4-1 0,-3 6-39,3 3 1,-4 3 56,4 1 0,-4 1-27,5 3 1,-5 3 45,4 6 1,-4-1-12,5 1 0,-5 3-31,4 1 1,-4 3 40,4-3 0,-3 1-37,3-2 1,-4-2-64,4 3 1,-4-3 66,5-2 0,-5 0-286,4 1 1,0-1-105,5 1 0,-5-2 130,0-3 1,1 3-468,3-3 1,1-1 257,-1 2 0,0-7-511,1 2 0,1 2 409,2-2 0,-1 0 546,6-4 0,0-5 0,4-2 0</inkml:trace>
  <inkml:trace contextRef="#ctx0" brushRef="#br0" timeOffset="475">907 547 7880,'-8'-16'567,"0"-1"1,4 1-164,-5 3 1,5 1 393,-4-1 0,4 1-243,-4 0 0,3 1-102,-3 2 1,4 2 393,-4 3-552,-1 3 1,-3-5-92,0 6 0,-1 2 11,1 2 0,-1 7-101,1 5 0,-1 7 100,1-3 1,4 1-245,-1 4 0,3-3 32,-3 7 0,0-3-44,4-1 1,1 0-274,4 0 0,0-2 177,0-2 0,0 1-275,0-6 1,6 0 167,2-8 0,3 2-175,2-6 0,3 0 136,1-4 0,1-6 68,-2-2 0,-2-3 47,3-1 1,-4-5 20,0 0 1,-1 0 121,1 0 0,-5 2-88,0-6 0,-1 6 185,1-2 1,2 4-64,-6 0 1,4 1 229,-3-1-113,-1 1 133,-4 5-134,0 1 1,0 8 266,0 2 0,0 4-132,0 9 1,0-3-25,0 2 1,0-1-376,0 2 1,0-3 112,0 2 1,0-2-430,0-2 1,1 1 237,3-1 1,-2 1-295,2-1 1,3-4-161,1 1-504,3-1 0,1-1 108,1-3 1068,-1-3 0,6-6 0,2-2 0</inkml:trace>
  <inkml:trace contextRef="#ctx0" brushRef="#br0" timeOffset="1041">1181 88 8117,'-13'-7'594,"5"1"816,0 6 1,4 0 65,-5 0-1023,7 0 1,-4 6-153,6 2 1,0 4-216,0 5 0,0-2 85,0 6 1,1 1-331,4 7 1,1 1 28,7 4 1,-5 1-89,0-1 1,-3 0 112,3-1 0,-4 3-39,4-3 1,-5-2 129,1-2 0,-1-7-8,1-2 0,-3 0-24,4 0 1,-4-2 57,-1-5 1,0-5-464,0 0 25,0-5 177,0 3 0,0-8 162,0-2 1,0 1-19,0-5 0,-4 0 105,0-5 0,-2 1-73,2 0 0,3-5 100,-3 0 1,2-3-83,2 3 1,-4-4 171,0 5 0,0-5-24,4 5 1,0-5 24,0 4 1,1 1-16,3 3 0,-2 1 108,2-1 0,1 5-188,-1 0 0,6 5 44,-2-1 0,3 3-202,2 1 0,-1 0 116,1 0 1,0 1-202,4 3 1,-3 2 22,2 2 0,2 3 24,-1-3 0,-1 5 240,-3 3 0,-1-2-93,1 3 1,-2-4 151,-3 0 0,-1 3-53,-3 1 1,-2 4 450,2-5 1,-7 2-198,-1-1 0,-7 1-24,-2 2 1,1 3-283,-5-7 0,-1 5-353,2-5 0,-5 1-691,5-5 0,-2 1 547,1-1 0,3-5-320,-2-3 0,6-2 292,2-2 1,4 0-297,-5 0 1,6-6 799,-1-2 0,3-9 0,1-2 0</inkml:trace>
  <inkml:trace contextRef="#ctx0" brushRef="#br0" timeOffset="1459">1529 547 13856,'8'5'176,"0"-1"1,0 0-158,5-4 0,-1 0 143,1 0 1,1-2-174,2-2 0,-1 2 46,6-7 0,-4 5-242,3-4 1,-5 0 114,2-5 1,1 5-1,-1 0 1,-4-2 0,-2 0-1,-4 1-72,-1 0 0,2 5 405,-4-4-262,0 5 368,-4-2 0,-5 5-144,-3 0 1,-3 0 294,-2 0 0,-3 5-158,-1 3 1,-4 3 40,5 2 1,-2-1-40,1 1 0,3-1-91,-2 1 1,2 3-233,2 1 0,-1-1 78,1-3 0,1 3-314,2 1 1,2-1 55,3-3-559,3-1 1,-3 1 363,8-1 1,3-4-702,5 1 0,2-7 255,3 3 0,-2-4 75,6-1 0,-1 0-577,5 0 1,0 0 153,0 0 1150,0 0 0,5 0 0,2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7:09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274 186 8043,'0'-12'0,"-2"0"124,-2-1 0,3 1 107,-3-1 0,1 1 753,-1-1-558,2 1 0,-7 0-163,5-1 0,-2 5-76,2 0 0,1 5 0,-5-1 0,0 2-166,-5 2 0,1 0 154,-1 0 1,1 6-90,-1 2 1,-3 5 23,-1 3 1,1-1-125,3 6 1,-3 0 7,-1 4 1,2-1 74,7 1 0,-2-1 69,6-4-175,-6 4-22,9-5 134,-5 1-126,6 3 1,6-9 127,2 2 0,3-2-9,2-1 1,5-6-11,2-3 1,4-3-36,1-1 1,-1-1-32,1-3 1,0-3-10,0-6 1,0 1 31,0-1 0,-5 1-4,1 0 1,-6-5-23,2 0 0,-5 1 32,-3 3 1,0 1-7,-5 0-1,6-1 362,-9 1-85,5 5-78,-12-4-136,0 9 0,-3 1 8,1 5 1,5 6 40,-1-2 0,-1-1 9,0 1-119,1 1 1,4-1-1,0 0 1,2 2-122,2 1 0,-1-4 25,5-3 1,0-3 31,5-1 59,-1 0 0,5 0-1,-1 0 0,1-5-6,-5-4 1,1-2-18,-1-1 0,0-5 91,1 1 1,-1-1-64,1 5 0,-1-5 123,0 1 0,0-1-4,-4 5 0,1 3 76,-4 1-96,-1 0 1,-3 1 111,3 3 20,-2 2 0,3 8-83,-5 2 0,0 5-86,0 3 0,0-1 40,0 6 1,0-4-240,0 3 0,2-3-34,2 4 0,-3-6-50,3 1 1,2 2 139,-2-1 1,4 0-74,-4-5 0,5 0-16,-5 1 1,4-5 54,-4 0 1,2-4 218,-2 5-248,-3-6 210,5 2 0,-5-5-83,3 0 1,-2-1 4,2-3 1,-3 1-61,-1-6 1,0 5 0,0-4 0,0 0-11,0-5 1,0 1 34,0 0 0,2-1 51,2 1 1,-3-1-57,3 1 0,-2-1 290,-2 1 0,0 0-24,0-1 1,4 5-10,0 0 1,0 3-33,-4-3-71,6 5 0,-4-6-162,7 5 1,-1-1 259,4 5-340,1 0 0,3 2 64,1 2 0,1-3-95,-2 3 1,0 2 47,4-2 1,-3 0 50,4-4 0,-5 0 29,5 0 0,-2 0 13,2 0 1,-3-1 53,-6-3 0,2 1-65,3-5 0,-5-1-107,0-3 1,1 0 116,-5-1 1,2 1-73,-2-1 0,2-1 69,-6-2 0,0 2-7,-4-2 1,0 5 71,0-2 1,-1 8 175,-3-8 1,-3 5 108,-6 0 0,-3 2-118,-1 6 1,-4 0-13,5 0 0,-5 1-72,4 4 0,-5 3-63,2 8 1,-2 4 31,1 5 0,-1-1-25,5 1 1,-3 4-28,3 0 0,5 4-133,3-4 1,7 2-88,-3-2 1,5-3 52,5 3 0,7-4-220,9-4 0,2-4 131,2-4 0,0-1-641,0 1 0,5-6 128,3-3 0,-1-3-121,1-1 1,3 0 60,1 0 0,2 0-242,-10 0 1,4-5 1024,-4-4 0,0-2 0,-4-1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7:10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61 324 8043,'0'-13'-1732,"0"-5"1587,0 5 1,0-9 1039,0 5 1,0-1-150,0 1 1,4 0-166,0-4 1,5-1-103,-5 5 1,4-1-161,-4 2 0,4 2 9,-3-3 1,3 3 133,-4 2 640,0 0-291,-4-1-300,0 6 0,-1 2-24,-3 5 0,-2 5-78,-2 4 1,-3 2-220,2 1 1,-2 6 68,-1 3 1,0 2-244,-1 2 0,2 4 86,3 0 0,1 6-250,3-2 1,2 3 98,-2 1 1,4 0-542,4 0 1,0-1-147,9-3 0,-2 2 135,10-6 456,-6 0 1,8-10-1,-2-4 1,2-5-1,2-6-39,0-2 1,0-8-31,0-2 1,-3-10 145,3-7 0,-7 0-45,7-4 0,-9-3 145,1-1 0,1 2-23,-2-3 1,1 7-53,-5-2 1,-1 1 51,-2-1 0,0 6-92,-5-6 1,1 9 322,-5-4 1,-2 7-91,-2 0 1,-3 2 56,-5-1 0,-1 3-95,1 1 1,-1-1-26,1 5 0,0 3-174,-1 0 1,5 4 116,0 1 1,3 0-1601,-3 0 1162,5 6 1,-2 0-809,5 7 1,1 3 480,3 1 1,-1 0-275,5-5 0,1 5 1009,3-1 0,1 6 0,-1-2 0</inkml:trace>
  <inkml:trace contextRef="#ctx0" brushRef="#br0" timeOffset="476">695 150 8043,'-6'-13'0,"5"5"1611,-3 0-517,2 5 355,2-8-585,0 10-593,0-5 0,0 8-148,0 2 1,0 8 61,0 9 1,2 2-365,2 2 0,-3 4 234,3 0 0,2 4-284,-2-4 1,4 4 110,-4-4 0,5-4-46,-5-4 0,1-2-59,-1 2 1,-1-3 6,5-6 28,-5-5 1,8-1 130,-2-6 1,-3-10-20,3-2 0,-5-9 21,4 0 0,-1-2 115,1-2 0,3 0-79,-2 0 1,-2 0 138,1 1 1,0 3 174,5 0 0,-5 5-112,0-5 0,-1 6 91,1-2 0,3 5-104,-2 3 1,-2 4 79,1 5 1,-4 0 168,4 0 144,-5 0-341,8 0 0,-5 5 11,2 4 0,-3 2 36,-5 1 1,5 2-71,-1 3 0,1-2-247,-1 5 1,-2-3 74,2 4 1,1-6-615,0 1 1,0 0 326,-1 0 1,-1-2-249,5 3 0,-4-4 201,5 0 0,-2-5 10,1 0 1,3-1-1911,-3 2 1,3-3 295,2-1 1911,-1-4 0,6 10 0,1-4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7:07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75 784 8043,'-13'0'1310,"1"0"-216,-1 0 330,1 0-553,5 0-392,-4 0-506,10 0 0,-5 1 132,6 3 1,2-2-61,2 2 0,3-2 124,5 3 0,0-4-377,1 3 1,-1-4 67,1-4 1,5-3-107,2-5 1,0-6 53,0-3 1,1-2 145,4-2 0,4-6 146,0-2 1,0-4-113,-4-5 0,2 0 196,-2-4 1,1 2-100,-9 3 0,-2 2 270,-6-3 0,0 1-79,-5 4 0,0-3-1,-4 7 0,0 2-10,0 2 1,-1 3 81,-3 1 1,-2 10 58,-2 3 0,-3 7-39,3 1 1,-7 3-151,-2 1 0,0 7 34,5 5 1,-6 8-170,-3 9 1,3 4 97,2 8 0,-2-1-261,1 6 1,1 1-213,3 6 0,6-1-278,3 1 1,3-2-398,1-1 1,0-4 459,0-1 1,5-6-4,4-2 1,3-6 41,5-11 1,-2 0-77,6-4 0,-2-8 150,2 1 0,2-7-271,-2-2 0,1 0-26,-1 0 0,2 0-651,-2 0 1343,-3-5 0,11-2 0,-3-5 0</inkml:trace>
  <inkml:trace contextRef="#ctx0" brushRef="#br0" timeOffset="500">783 473 7583,'5'-12'-1033,"-3"-1"1985,2 1 0,-1-1-337,1 1 1,-1 4 727,5-1-884,-5 1 1,4 0 472,-3-1-235,-3 7-216,5-4 1,-6 8-63,0 2 0,-6-2-140,-2 7 0,-2-1 111,2 4 0,-6 1-159,6-1 0,-6-3-188,6-1 0,-3 0 154,-2 5 0,1-1-259,-1 0 0,1-1 90,0-2 0,3 0-370,1-4 0,4 4-184,-4 0-50,5-4 209,-3 6 1,8-5 112,2 2 0,3-3-37,5-5 0,2 0 69,2 0 0,0 0-47,4 0 0,0 0 52,0 0 1,4 0-42,-3 0 0,2 0 91,2 0 1,0 0 132,0 0 1,-5 0 243,1 0 1,-4 5-152,3-1 0,-5 5 477,2 0 1,-9 2-255,-4 1 0,2 2 232,-2 2 0,-1 0-171,-7 4 1,1-3-133,-5 4 0,-1-6-50,-3 1 0,-2 2-131,-2-1 1,2-1-698,-3-3 1,3-5 364,2 0 1,-2-5-1090,-2 1 0,2-2 599,-3-2 0,3 0-671,2 0 0,0 0 1463,-1 0 0,-5-6 0,-1-1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7:12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37 8043,'-6'-6'1577,"5"-5"0,-6 9-391,3-2-373,3-3-676,-5 6 1,6-3 121,0 8 1,0 0-133,0 8 1,4-1-165,0 10 0,5 0 136,-5 4 0,4 1-349,-4 3 74,6-3 166,-9 10 0,6-4-204,-3 5 0,-2-1 63,2-3 0,-1 2 174,1-6 1,-3-6-95,3-6-25,-2 2 52,3-11 29,-4 3 0,9-20-108,-6-4 1,5-8 75,-5 1 1,5-4-98,0-1 1,2-4 105,1 0 1,1-4-15,-1 4 1,0 0-19,1 4 1,-1-2 128,1 2 0,-1-3-3,0 8 0,-3 2-1,-1 1-708,0 3 442,5 7 1,-6 3-397,-3 8 1,1 3 221,-1 6 0,1-1-241,-5 1 1,0 3 172,0 1 0,0-1 453,0-3 0,-6 5 0,-1 1 0</inkml:trace>
  <inkml:trace contextRef="#ctx0" brushRef="#br0" timeOffset="241">138 298 8512,'0'-6'4259,"0"0"-3976,5 6 0,2 4-208,6 0 0,-1 6 99,0-2 1,1 3-475,-1 2 0,2 0 256,3 4 1,-4-2-1125,4 6 1,1-4 159,-2 3 0,2-3 1008,-1 4 0,-3-1 0,4 5 0</inkml:trace>
  <inkml:trace contextRef="#ctx0" brushRef="#br0" timeOffset="734">510 211 8643,'0'-6'3319,"0"0"-2194,0 0-409,0 5 0,0 7-485,0 10 0,5 2-200,-1 3 1,1 0 112,-1 3 1,2 5-61,2 0 0,3 0 2,-3-4 0,-1-1 37,2-4 0,-1 4-456,4-3 0,-3-8 170,-1 0 0,-4-5-309,4 0 316,1-2 0,2-12-196,-3-2 1,-1-8 6,-3-5 0,-3 2 84,4-2 0,0 0 35,-1-4 0,2 0 37,-2 1 0,-1 0 241,5 3 0,-5-1-72,1 6 1,3-5 242,1 4 0,-1 1-46,1 3 668,-5 7-322,8 0-293,-4 6 1,1 1 10,0 4 1,-5 6-91,1 5 1,2 2 66,-2-1 0,0-2-59,-4 6 1,0-5-135,0 5 0,4-5 55,0 5 1,2-6-195,-2 2 1,-2-2-198,2 2 110,3-4 1,-2 5-689,3-5 0,3-1 413,-2 1 0,2-6-784,1-3 0,1 1 556,-1-1 0,0 0 704,1-4 0,-1 0 0,1 0 0</inkml:trace>
  <inkml:trace contextRef="#ctx0" brushRef="#br0" timeOffset="1178">1393 224 8043,'-7'-6'1825,"1"5"-268,6-10-1067,0 4 0,-4-1 618,0-1-686,-6 7 1,3-8-217,-5 6 0,-2 0 25,-2 4 0,0 0-12,-4 0 0,-1 5-99,-4 4 1,0 2 73,0 1 1,1 6-145,-1 3 1,4 1 87,0-2 0,7 4-250,2-3 0,1 1 88,7-2 0,0 4-2,4-3 1,5 1 55,3-2 1,9 3-313,4-7 0,6 3-88,2-6 1,0 1-68,-4-10 1,4 0-73,0-4 0,0 0 175,-4 0 1,-2-6 153,-2-2 1,1-8-54,-5-5 1,-1-1 136,-3 1 0,-5-2-81,0 2 0,-5 2 65,1-2 0,-2 6-702,-2-2 179,0 3-794,0 2 471,0 5 499,-6 1 0,5 12 459,-3 2 0,2 3 0,-3 2 0,-2-1 0</inkml:trace>
  <inkml:trace contextRef="#ctx0" brushRef="#br0" timeOffset="1775">1629 174 8043,'7'-7'3148,"-2"0"-1304,-5 3-1280,0 3 0,0-3 92,0 8 1,0 4-250,0 9 1,0 2-177,0 6 0,0 1-169,0 3 1,0-1 121,0 5 1,0-4-341,0 4 0,1-5-18,4 1 0,-3-3-241,7-1 0,-1-6 29,4-2 1,1-9 172,-1-4 1,1 1-8,-1 0 0,0-7 34,1-6 1,-1-9-22,1-3 0,2-4 79,-3-1 1,4 1-122,-8-1 1,3 0 96,1 0 0,1 0 252,-1 0 1,-4 0 70,1 1 1,-5 0 71,4 3 1,-5-1 273,1 6-224,-3 5 571,-1 0-541,0 9 0,-1 2 52,-3 9 0,3 3-88,-4 5 0,3-2 122,-3 5 1,4 0-178,-3 0 0,3 4-182,1-3 0,0 2-70,0 2 0,1-2 138,3-2 1,-1-2-503,5-2 1,0-3 203,5 2 1,-3-2-139,2-1 0,-2-5 125,6 0 1,2-5-106,-1 1 1,1-7 267,-2-1 0,-2-10-94,3 2 0,1-9 162,-2 1 1,1-4-88,-5-1 0,5 0 184,-1 1 0,1-1-11,-5 0 1,-4 0-278,1 0 1,-5-4-57,4 0 1,-5 0-225,1 4 0,-3 2 13,-1 2 0,0 2 136,0 2 1,-4 3-613,0-2 1,-4 6 339,4 2 0,-6 4-608,2-4 0,1 5 1164,-1-1 0,-1 2 0,-3 2 0</inkml:trace>
  <inkml:trace contextRef="#ctx0" brushRef="#br0" timeOffset="2660">2598 224 8043,'0'-13'639,"0"1"1,-4 0 1264,-1-1-1331,1 1 1,3 1 996,-3 2-592,2 4-575,-3-1 1,5 11-195,0-1 1,0 8 14,0 9 0,0 1-49,0 11 0,0 0-157,0 4 1,0 1-204,0-1 0,1-4 190,3 0 1,-1-5-298,5 1 0,-3-4 112,3-5 99,-5-2-119,8-5 39,-4-6 41,0-2 1,4-5 36,-3 0 1,-1-7 112,1-5 0,-1-2-80,1-7 0,3 5 40,-2-5 0,-3 0-13,3-3 0,-1-1-20,4 0 1,1 4 28,-1 0 1,1 1-57,-1-5 0,1 4 70,-1 0 1,-4 6-8,1-1 1,-1-2 38,4 1 0,-3 5 137,-1 3 1,-4 7 79,4-2 0,-5 1 116,1-1-135,3 2 0,-4 1-69,5 5 0,-4 4 152,5-4 0,-7 6-91,2-2 0,2 3 43,-2 2-160,6-1 0,-7 1 0,3-1 0,1 1 1,-1-1-80,-1 0 1,4 5-54,-5 0 1,5-1-121,0-3 0,-2-1 64,1 0 1,-4 1-501,4-1 0,-3 1-75,3-1 1,-1-4-348,1 1 0,2-1 188,-6 4 1,5-1-306,0-2 0,-2 0-267,1-5 0,0 5 1389,5-5 0,-1 6 0,0-4 0</inkml:trace>
  <inkml:trace contextRef="#ctx0" brushRef="#br0" timeOffset="2876">3468 584 8043,'-7'0'7329,"1"0"-6400,6 0-842,0 0-1165,0-5-1811,0 3 12,0-9 2877,6 10 0,-5-10 0,5 4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FF0000"/>
    </inkml:brush>
    <inkml:brush xml:id="br1">
      <inkml:brushProperty name="width" value="0.12095" units="cm"/>
      <inkml:brushProperty name="height" value="0.12095" units="cm"/>
      <inkml:brushProperty name="color" value="#FF8000"/>
    </inkml:brush>
  </inkml:definitions>
  <inkml:trace contextRef="#ctx0" brushRef="#br0">22672 652 23812,'-1'-6'1638,"-2"-1"0,1 5-1911,-4-1 1,2 2-3005,-2 1 2457,4 4 1,-6 1 0,3 5 0</inkml:trace>
  <inkml:trace contextRef="#ctx0" brushRef="#br1">11676 3883 32767,'-19'-19'-2129,"5"-2"1280,1 3 1,0-3 2090,0 5 1,-3 2-573,0-2 1,2 4-671,-2-3 0,0 3 0,-6 0 0,2-2 0,-1 2 0,-3-1 0,-1 4 0,-2-3 0,-1-1 0,-3 1 0,0 3 0,-4 0 0,1 3 0,-2-1 0,-2 4 0,-3 0 0,-2 3 0,-9 2 0,23 0 0,-1 2 0,-1 0 0,0 2 0,-5 3 0,0 1 0,0 1 0,-1 1 0,-3 0 0,-1 1 0,-2 2 0,-1 1 0,-5 0 0,-1 2 0,2 0 0,0 1 0,14-6 0,0 1 0,-1-1 0,1 1 0,-1 0 0,0 1 0,-1 0 0,0 0 0,-1 1 0,0 1 0,-1 0 0,1 0 0,-3 0 0,1 1 0,0 0 0,1 0 0,0 0 0,0 1 0,-1-1 0,-1 0 0,1 1 0,0 1 0,1 0 0,0 0 0,0 1 0,0 0 0,-1-1 0,0 2 0,0 0 0,0 0 0,-1 0 0,-1 1 0,1 0 0,2-1 0,0 0 0,0 0 0,1 1 0,0-1 0,0 1 0,1 1 0,1-1 0,-1 1 0,0-1 0,0 1 0,0 0 0,0 0 0,1 1 0,0 0 0,-1-1 0,-1 1 0,1 0 0,4 0 0,0 0 0,0 0 0,1-1 0,0 1 0,0 0 0,1 0 0,-1 0 0,1 0 0,0-1 0,0 1 0,0 0 0,1 0 0,1 0 0,0 1 0,0-1 0,0 1 0,0 0 0,-9 12 0,1 0 0,0 0 0,1 1 0,2-1 0,2 0 0,2-1 0,-1 0 0,2 2 0,1 1 0,0 0 0,1 1 0,2-2 0,1 0 0,3 0 0,0 0 0,2-1 0,1-1 0,-1 0 0,2 1 0,2 0 0,2 1 0,-1 0 0,1 0 0,3-2 0,1 0 0,2-1 0,0 0 0,1-2 0,1 0 0,0 2 0,1 0 0,1-2 0,0 0 0,2 2 0,0-1 0,2-2 0,0 0 0,1 0 0,1 0 0,1-1 0,2 1 0,0-2 0,2 0 0,0 1 0,0 0 0,2 1 0,0-1 0,0-1 0,2-2 0,0-1 0,2 0 0,-1 0 0,1 0 0,0-2 0,1 1 0,-1 0 0,1 0-314,2 2 1,1-2 0,-2 0 0,1-1-22,2 1 1,0-1-1,2-2 1,0 0 6,1 1 0,0 0 0,1 0 1,0 0 83,2-2 0,1 0 0,-2 0 1,-1-1 111,3-3 1,-1-1-1,0 0 1,1 0 75,1 0 0,0-2 0,2 2 0,0 0 98,1-3 0,0 1 1,1-1-1,0 0 74,1-3 0,-1 0 0,1 2 1,-1-2 48,1-1 0,0 0 0,2 1 0,2 0 74,0-3 0,1 0 0,0 2 1,0-1 55,-1-2 1,1 0 0,-1-1 0,1 0-19,1 1 1,0 0 0,1-2 0,1-1-17,1 1 0,0 0 1,1 0-1,0-1-252,-3 0 0,1-1 0,2 0 1,1 0-10,1 0 0,0-1 0,0 1 0,1 0 0,-1-1 0,0 0 0,1 0 0,0-1 0,-1 1 0,0 0 0,1-1 0,0 0 0,0 1 0,1 0 0,1-2 0,-1 0 0,0 0 0,-1 1 0,2 0 0,-2 0 0,-2 0 0,-1-1 0,3 1 0,-1-1 0,0-1 0,0 0 0,3 0 0,0 0 0,0 0 0,0 0 0,-1 0 0,-1 0 0,-1 1 0,0-2 0,1 0 0,1-2 0,1 0 0,0 0 0,2-2 0,0-1 0,-2 0 0,0-1 0,2-1 0,0 0 0,0 0 0,-1 0 0,1-1 0,-1-1 0,0 0 0,1-1 0,1 1 0,-1-1 0,2-1 0,-1-1 0,0 2 0,-1 1 0,-2-3 0,0 1 0,1-1 0,0 1 0,0-2 0,1 0 0,0 0 0,0 0 0,-1 0 0,-1 0 0,0 0 0,1-1 0,-1 0 0,0-1 0,-1 0 0,0-1 0,1-1 0,0-1 0,1-1 0,-1-1 0,-2 1 0,1 0 0,-1-1 0,-1 1 0,-3 0 0,-1-1 0,3 0 0,-1 0 0,1-2 0,-1-1 0,0 1 0,0 0 0,-2 0 0,-1-1 0,-2 1 0,-1-1 0,-1-1 0,0 0 0,-2-1 0,0 0 0,2-1 0,-1-2 0,-3 2 0,0-2 0,-1 2 0,0-1 0,-2-1 0,0 1-103,-1-1 1,-1-1-1,0-1 1,-1 0-190,1-3 0,-1-1 0,-2 4 0,-1-1 6,1 0 1,-1-1-1,-1 0 1,-2 0-7,0-1 1,-2 0 0,-1-1-1,0 0 58,0 1 1,0 0-1,-4 1 1,0 0 93,-1-1 0,1 0 0,-1-1 1,-1 0 60,1 1 0,-2 0 0,0-3 0,-1 1 84,-1-2 0,-1 1 0,-1 0 0,0 0 64,0-2 1,0 0-1,-1 0 1,-1-1 76,0 2 0,-1-1 1,-1-2-1,0 0 64,-2 1 1,0-1 0,-2 2 0,-1 0 95,-1 0 0,-2 0 0,0 1 0,-2 1 47,-2-1 1,-2 1-1,-1 0 1,-2 0-22,-1-1 1,-2 1 0,0 1 0,-1 1-333,-1-1 0,-1 0 0,1 3 0,-2-1 0,-1 0 0,-1 0 0,-2-1 0,-2 0 0,-1 1 0,-1 0 0,-1 0 0,-1 1 0,-1 2 0,0 0 0,-1-1 0,-1 0 0,0 1 0,-1 0 0,-2 0 0,-1 0 0,11 9 0,0 0 0,0 0 0,-11-7 0,-1-1 0,10 10 0,0-1 0,0 0 0,-13-8 0,0 0 0,12 11 0,0-1 0,0 1 0,-1-1 0,0 0 0,-1 1 0,-1-1 0,-2 0 0,1 1 0,1 1 0,-1 0 0,1 0 0,-1 1 0,-1 1 0,1 0 0,-1-1 0,0 0 0,0 1 0,0 0 0,0 1 0,0 0 0,-2-1 0,-1 1 0,1 0 0,-1-1 0,-1 1 0,1 0 0,2 2 0,-1 0 0,1 1 0,1-1 0,0 0 0,0 1 0,-1 2 0,-1 1 0,1 0 0,0 0 0,0 0 0,-1 2 0,0 0 0,-1 2 0,0-1 0,0 2 0,0 0 0,-1 0 0,2 1 0,0 1 0,0 1 0,-3 1 0,1 1 0,-1 1 0,2 1 0,1 1 0,-1 2 0,-2 1 0,1 1 0,0 2 0,-1 1 0,1 2 0,1 1 0,-2 2 0,1 0 0,0 2 0,-1-1 0,0 1 0,1 1 0,2 1 0</inkml:trace>
  <inkml:trace contextRef="#ctx0" brushRef="#br1">12076 9106 30700,'-17'-18'-531,"0"3"1,2 2 655,-2 3 0,0 1 1314,2 0 0,-4 0-1439,1 3 0,-5-1 0,-5 4 0,-1-4 0,-2 4 0,-2-1 0,-4 1 0,-4 1 0,1-4 0,-4 3 0,4-3 0,0 0 0,3 0 0,-5-1 0,-1 4 0,-6-3 0,-1 3 0,24-1 0,0 1 0,-24 0 0,23 1 0,-1 0 0,0 0 0,0 1 0,0 0 0,0 1 0,-1-2 0,-1 1 0,0 0 0,-1 1 0,1 0 0,-2 0 0,0 0 0,-1 0 0,-1 0 0,0 0 0,1 0 0,0 1 0,-1 0 0,-1 1 0,0-1 0,-1 0 0,-1 2 0,0 0 0,-3 2 0,1 0 0,-3 0 0,0 2 0,0 0 0,-1-1 0,0 1 0,-1-1 0,2 0 0,-1 1 0,-2 1 0,0 0 0,-1 1 0,-1-1 0,-2 0 0,-1 0 0,3 0 0,-1 0 0,-2 0 0,1 0 0,-1 1 0,0 0 0,1-2 0,-1 1 0,-1 1 0,-1 1 0,15-3 0,1 0 0,0 0 0,-15 3 0,-1 0 0,16-3 0,0 1 0,0-1 0,-16 3 0,0 0 0,16-2 0,0-1 0,0 0 0,-1 0 0,1 0 0,-1 0 0,-1 1 0,-1 0 0,1 1 0,2-1 0,0 0 0,0 0 0,-1 0 0,1 0 0,0 0 0,0 1 0,0 0 0,-1 0 0,1 0 0,0-1 0,0 0 0,-1 1 0,0 0 0,0 0 0,0 0 0,-1 1 0,1-1 0,1-1 0,0 1 0,1-1 0,-1 0 0,1 0 0,0 1 0,1-1 0,-1 0 0,1 0 0,0 1 0,0 1 0,-1-1 0,1 1 0,-1-1 0,1 1 0,-1 1 0,-1-1 0,1 0 0,-15 5 0,0 0 0,16-4 0,0 1 0,0-1 0,-1 1 0,1-1 0,-1 1 0,0 0 0,0 0 0,0 1 0,-1-1 0,0 1 0,0 0 0,0 0 0,-1 1 0,1-1 0,3 0 0,-1 0 0,1 0 0,-1 0 0,0 1 0,0-1 0,-15 6 0,0 0 0,1 0 0,0 0 0,1 0 0,-1 0 0,15-6 0,0 1 0,0-1 0,-13 7 0,1 0 0,0 1 0,0 1 0,0-2 0,0 0 0,0 2 0,0 0 0,0-1 0,1 1 0,-1 1 0,0 1 0,2-1 0,0 0 0,-1 0 0,1 1 0,1 1 0,0 1 0,2 0 0,-1 0 0,-1 2 0,0-1 0,1 1 0,1 0 0,0 0 0,0 0 0,4 0 0,1 0 0,-2 1 0,1 2 0,2 0 0,0 0 0,-1 0 0,0 1 0,2-1 0,1 0 0,-1 1 0,0 0 0,5-1 0,1 0 0,-2 1 0,1-1 0,3 0 0,0 0 0,-1 2 0,0 1 0,3-3 0,0 0 0,-1 2 0,0 0 0,4-2 0,0 0 0,-1-1 0,1 1 0,1 0 0,1 0 0,1-1 0,1 0 0,0 0 0,1-1 0,2 1 0,1-1 0,1-3 0,1 1 0,-1 1 0,1 0 0,-1 1 0,0 1 0,2-2 0,-1 0 0,1-1 0,0 1 0,-1 0 0,1 0 0,1-1 0,1-1 0,0 1 0,0 0 0,1-1 0,0 1 0,-1 1 0,1-1 0,-3 23 0,4-22 0,0-1 0,2 19 0,-4 4 0,4 0 0,-3 0 0,5-23 0,-1-1 0,-1 1 0,0 0 0,0 23 0,1-24 0,1 0 0,1 24 0,0 2 0,0-6 0,1 2 0,2-8 0,3 1 0,6-4 0,3-4 0,4-2 0,2-6 0,1-3 0,7-4 0,-1-2 0,9-1 0,0-5 0,4 0 0,-1-7 0,7 3 0,-21-4 0,0-1 0,3 1 0,0-1 0,1 0 0,-1-2 0,1 1 0,0 0 0,0 0 0,-1 0 0,3 0 0,1 0-131,3 0 0,0 0 0,1 0 0,1 0-246,0 0 0,-1 0 0,1 1 0,0-1 152,-2 2 1,0 0 0,3-2-1,0 2 125,3 0 1,0 2-1,0-1 1,-1 0 96,1 2 0,0-1 0,0 0 0,1 0 42,-2 0 1,1 1 0,2-2-1,1 1 50,3 2 1,1 1-1,-2-2 1,0 0 2,1 0 0,0-1 0,1 1 0,-1 0 3,0-1 1,0 1 0,3 0-1,0-1 3,0 1 0,0-1 0,0 1 1,0 0-29,0-1 1,0 1 0,-16-2 0,0 0-1,0 0-8,17 2 1,-1 0 0,-15-2 0,1 0-1,0 0-19,0 0 1,0 0 0,0 0 0,-1 0 0,-1 1 0,0-1 4,1 0 0,0 0 0,0 0 1,0 0-1,-1 0 0,0 0-2,1 0 0,0 1 0,1-1 1,0 0-1,0 0 0,0 0-15,1 0 0,-1 0 0,0 0 0,-1 0 0,0 0 0,1 1-31,0-1 0,0 0 0,0 0 0,1-1 0,-1 0 0,1 0 0,0 0 0,1 0 0,-1 0 0,1-1 0,0 0 0,0 0 0,0 1 0,1 1 0,-1-1 0,-1-1 0,0-1 0,0 1 0,1 0 0,0 0 0,1 0 0,-2 0 0,0 1 0,0-1 0,1 0 0,-1 0 0,0 0 0,1 0 0,1 1 0,-1-1 0,2 0 0,1 0 0,-1 0 0,-1 0 0,-1-1 0,0 0 0,1 1 0,-1 0 0,0 0 0,1 0 0,-1-1 0,0 0 0,0 0 0,1 0 0,-1 0 0,1 0 0,1 0 0,-1 0 0,2 0 0,-1 0 0,0 0 0,-1 0 0,-1 0 0,0 0 0,1 1 0,-1-1 0,0-1 0,0 1 0,0-2 0,0 1 0,-1 0 0,0 0 0,1 0 0,1 0 0,0-1 0,0 1 0,0 0 0,1 0 0,-1 0 0,-2 1 0,0-1 0,0 1 0,0-1 0,0 0 0,1 0 0,-2 0 0,0 0 0,0 1 0,1-1 0,1 0 0,-1 0 0,1-1 0,0 1 0,1-2 0,1 1 0,1-2 0,-1 1 0,-1 0 0,0 0 0,-1 0 0,1 0 0,1 0 0,-1 0 0,0-1 0,0 1 0,0-1 0,1 0 0,1 0 0,-1 0 0,2-1 0,-1 1 0,1-1 0,1 0 0,1 0 0,-1 0 0,-1-1 0,0 0 0,-1-1 0,2 1 0,-1 0 0,1 0 0,-1-1 0,-1 1 0,1-1 0,0-1 0,1-1 0,-1 1 0,2 1 0,1 0 0,-1-1 0,-1 0 0,1 0 0,-1 0 0,3-1 0,-1 1 0,0 0 0,-2-1 0,-1-1 0,0 1 0,3-1 0,-1 1 0,1 0 0,-1 0 0,1-1 0,-1 1 0,1 0 0,0-1 0,0 1 0,0 0 0,-1-1 0,1 1 0,-1 0 0,0-1 0,0 0 0,0 0 0,-1-1 0,1 1 0,-1 0 0,0 0 0,0 0 0,1-1 0,1-1 0,0 1 0,-2 0 0,1 0 0,-1 0 0,0 0 0,-1-1 0,0 1 0,1-1 0,0 0 0,0-1 0,-4 2 0,0 0 0,1-1 0,1 0 0,0 0 0,0-1 0,-1 0 0,1-1 0,-1 1 0,0 0 0,0 0 0,0 0 0,-1 0 0,-1 0 0,0-1 0,0 0 0,0 1 0,-1-1 0,-1 0 0,1 1 0,-1-1 0,0 0 0,0-1 0,1 0 0,-1 0 0,0 1 0,0-1 0,0 0 0,0 0 0,-1 0 0,-1 0 0,0-1 0,0 0 0,1 0 0,-1-1 0,0 1 0,-2-1 0,0 1 0,0-1 0,1-1 0,-1 0 0,1 0 0,-1 1 0,0-1 0,0 0 0,0 0 0,0 0 0,0 0 0,-1-1 0,-2 0 0,1 1 0,1-1 0,-1 1 0,0-1 0,13-9 0,-1 0 0,1 0 0,-1 0 0,-1 0 0,0 0 0,0-1 0,-1-1 0,-1 1 0,1-1 0,-2 1 0,-1-1 0,-2 2 0,0 1 0,-1-2 0,0 1 0,-1-2 0,0 1 0,-1-1 0,-1 0 0,1-1 0,0 0 0,-1 0 0,0 1 0,-2 0 0,-1 1 0,-1-2 0,-1 1 0,0-3 0,-1 0 0,-1 1 0,-1 0 0,1 1 0,0 0 0,-3-1 0,-1 0 0,0 1 0,-2 0 0,-1-1 0,-2 0 0,0-1 0,0 1 0,-2-1 0,0 0 0,1 1 0,-2-1 0,0 2 0,-2 0 0,0 0 0,0 0 0,-1 0 0,-1 0 0,-2-1 0,1-1 0,1 1 0,-1 0 0,-2 1 0,0 0 0,0 0 0,0 1 0,-1 0 0,0 1 0,-1 0 0,0 0 0,-1-2 0,0 0 0,1 0 0,-1 1 0,-1-1 0,0 0 0,-1 0 0,1 1 0,-2 0 0,0 1 0,-1-2 0,1 1 0,-2-3 0,1 0 0,-2 3 0,0-1 0,-1 2 0,-1-1 0,0 1 0,0 0 0,-1 0 0,-1-1 0,0 2 0,0-2 0,-2-1 0,-1 0 0,1 2 0,-1 0 0,-1 0 0,0 0 0,-1 0 0,0 1 0,-1-1 0,-2 2 0,-1 0 0,-1 0 0,-1-1 0,-1 0 0,0 4 0,-1 2 0,-1-3 0,-1 0 0,0 2 0,0 0 0,-3 0 0,0 0 0,-1 0 0,0 0 0,-1 1 0,-2 1 0,1 0 0,-1 0 0,0 3 0,-1-1 0,0 0 0,-1 1 0,-1-1 0,-1 1 0,-2 0 0,0 2 0,-2-2 0,-1 1 0,3 2 0,-1 0 0,-1 0 0,-1-1 0,2 2 0,-1-1 0,-1 1 0,-2 0 0,0 0 0,0 1 0,-4-2 0,1 2 0,1 0 0,1 1 0,-2-1 0,-1 1 0,2 1 0,0 1 0,-2-1 0,-2 1 0,1 0 0,-1 0 0,-2 0 0,0 1 0,1 2 0,0 0 0,-1 0 0,0 1 0,-1 1 0,-1 0 0,1 0 0,-1 1 0,-1 1 0,-1 1 0,16 0 0,-1 1 0,1 0 0,-15 1 0,0-1 0,15 1 0,-1 0 0,1 0 0,-17 1 0,1-1 0,16 1 0,-1 0 0,1 1 0,-2-1 0,-1 1 0,1 0 0,0 0 0,-1 2 0,1-1 0,0 1 0,0 0 0,-1 0 0,1 0 0,0 0 0,0 1 0,-1 0 0,0 1 0,0-1 0,0 0 0,-1 0 0,1 1 0,-3 1 0,1 0 0,-1 1 0,-2 0 0,1 0 0,-1 0 0,2 1 0,0 0 0,0 0 0,0 1 0,-1-1 0,1 0 0,-1 1 0,0-1 0,0 1 0,0 1 0,0-1 0,-1 0 0,0 0 0,0 0 0,0 0 0,-3 2 0,0-1 0,1 0 0,3 0 0,0-1 0,0-1 0,-1 2 0,1-1 0,-1 1 0,1-1 0,1 1 0,-1 0 0,1-1 0,-1 0 0,1 1 0,-1-1 0,-1 1 0,0-1 0,0-1 0,-1 1 0,1-1 0,2-1 0,1 0 0,0 0 0,-1 1 0,1-1 0,0 0 0,-1 0 0,1-1 0,0 0 0,-2 1 0,1 1 0,-1-1 0,-1 0 0,0 0 0,0 0 0,-1 0 0,1 0 0,-1 0 0,2 1 0,-1 0 0,1-1 0,1 0 0,-1-1 0,1 0 0,0 1 0,1 1 0,0 0 0,-2-1 0,1 0 0,-1 1 0,3-1 0,0 1 0,-1 1 0,2-1 0,-1 0 0,1 1 0,2 0 0,0 1 0,0 0 0,2-1 0,1-1 0,-1 2 0,1-1 0,0 1 0</inkml:trace>
  <inkml:trace contextRef="#ctx0" brushRef="#br1">7225 13501 20819,'0'5'2366,"0"0"-1246,0-2-789,0-2 143,0 3 605,4-4 1,3 0-1473,5 0 0,-1-5-199,5-4 0,-4 0 289,4-4 0,-1 0-643,4 0 0,0-3 257,-1 0 1,1 0-164,-1 0 1,1-1 228,0 1 0,-1-2-281,1 0 0,0-1 816,-1 1 0,-2-1 458,-1 0 0,1 1 167,2-1 0,1-1-199,0-1 1,-1 0 197,1-4 1,0-1 38,3-5 0,2-2-144,4-4 0,-3 0 315,0-1 1,-1-2-416,4 0 0,-14 17 0,0-1-10,14-19 1,-3-1 180,0 7 0,0 3-549,3 0 0,-1 0 397,-3-4 1,3 5-772,-2 2 0,2-2 501,1-1 0,0-2-75,0-1 1,0-2 492,0-1 0,-4 1-317,1-5 1,0 2 333,3-2 0,-1 3-207,-2 4 1,2-1 118,-2 1 1,0 0-22,0 0 1,2 3-385,-2-1 0,-1 4 236,1-3 1,-5 1-15,2-1 1,1-1-385,-2 4 0,1-3 343,-3 3 0,3-5-71,-1 2 0,1 1 110,-3-1 0,2-1-226,1-5 1,3 4-17,-3-1 0,2 1 0,-2-4 0,3 0 0,-3-3 0,-1 3 0,-2 0 0,3-2 0,0-2 0,-1 1 0,-2-4 0,-2 6 0,-1-6 0,2 4 0,-3-1 0,3-1 0,0 1 0,-2 0 0,-1 1 0,1-3 0,2 3 0,-1-4 0,-8 22 0,1 0 0,5-22 0,-6 22 0,1 0 0,8-22 0,-2 0 0,-2-1 0,2-1 0,-5 1 0,2-2 0,0 6 0,0 1 0,-4-2 0,-3-5 0,0 6 0,4-3 0,-5 6 0,-2-2 0,1 3 0,-1 0 0,0 6 0,-3 3 0,0 3 0,0 3 0,-3-1 0,0 4 0,-3 5 0,3 4 0,-3 0-1605,2 0 0,1 1-1672,3 3 2457,0-1 1,4 1 0,2 0 0</inkml:trace>
  <inkml:trace contextRef="#ctx0" brushRef="#br1">12942 13193 26623,'-14'-9'-3277,"-3"0"1638,5 0 1,-4-2-1,4-1 1,-4 0 853,4-3 0,-2 2 1015,2-2 1,2 3-118,-3-4 1,2 4 252,-2-4 1,3 5-1382,-2-2 0,1 3 769,2 1 1,-1-2 185,-3-1 0,3 2 233,-3-3 1,3 0 5,1 0 0,-1-3 119,1 0 0,0-2 127,0-4 1,-2 1-214,-1-4 0,1 4-41,-1-4 0,1 0-371,-2-3 0,3 0 283,-3 0 0,-1 0-199,-2 0 1,2 3 503,-2 1 0,1 0-407,-4-1 0,3-1 120,-3 4 1,6-2-184,-6 2 0,2-1 86,-1 1 1,-1-1-102,1-5 1,-1 0 9,0 0 1,1 0-2,-1 0 0,-1-4 43,-1-2 0,1 1-381,-2-2 1,3 4 356,0-3 0,-1 0-280,-1-3 1,4 3 404,-1 0 0,1 4-274,-2-1 0,1-1 106,-1 0 1,1-1-38,-1 5 0,0-5 25,1 5 1,-1-2 31,0 2 0,4 1 379,-1-1 1,1-3-271,-4 0 1,2-5 243,1 2 1,-1 1 30,1-1 1,2-3-1932,-2-4 1,4-2 2036,-4 3 0,5-2-608,-2 2 1,3-3 20,1-3 0,-4-3-17,1 3 1,2-3-416,4 6 0,0-3 262,-3 0 0,-1-3-41,1 2 0,1-1 32,2 4 1,-2-1 367,5-2 0,-6 3 0,3-1 0,2-1 0,2-2 0,2-2 0</inkml:trace>
  <inkml:trace contextRef="#ctx0" brushRef="#br1">11480 9972 30882,'0'-47'-3277,"0"-2"1638,0-1 1,1 0-1,2 4 1,-1 0-1,5 3 1,-4-2 1096,3 5 1,-3-2 160,3 4 1,-3 0-302,4 7 0,-4-1-957,3 1 1,-3 0 705,3 0 1,-1 0 183,2 6 1,1 1 364,-2-1 1,2 5 383,2-2 0,-2 5 0,0 2 0,2-2 0,1 0 0</inkml:trace>
  <inkml:trace contextRef="#ctx0" brushRef="#br1">14981 8408 21990,'-15'1'-1327,"-1"2"0,5-1 751,-2 4 0,3 1 1533,1 6 0,-1 1-342,1 5 1,0 1 356,-1 1 1,2 3-971,2 4 1,-2 4 588,1 2 1,2 0-593,-1 4 0,4-3 618,-1 5 0,1 3 233,-1 0 1,2 5-17,-1-22 0,1 0 0,0 23 115,1 4 0,0-1-625,0 1 0,1-25 0,1 1-324,-1 2 0,1 0 0,1-1 0,0-1 0,-2 4 0,1-1 0,2 0 0,-1-1 0,0 2 0,1 0 0,-1 0 0,1 1 0,-1 2 0,0-1 0,1-1 0,0 1 0,0 2 0,-2 0 0,1-1 0,0 0 0,0 1 0,0 1 0,-2 1 0,1 2 0,1 0 0,0 1 0,-1-2 0,-1 0 0,2 1 0,0-1 0,0-3 0,1-1 0,0 0 0,1 0 0,1 0 0,0 0 0,0 3 0,1 0 0,1-4 0,-1 0 0,-1-1 0,1 0 0,1 0 0,0-2 0,0-1 0,0 0 0,2 4 0,1 1 0,-1 0 0,1-1 0,1 1 0,-1 0 0,0-4 0,0 1 0,-1 1 0,0 1 0,2 1 0,1-1 0,1 4 0,0-1 0,1 1 0,1 0 0,2-2 0,-1-1 0,0-1 0,1-2 0,0 0 0,1 0 0,1-2 0,0 0 0,2 1 0,2 1 0,0-3 0,1-1 0,0 1 0,0 0 0,-2-5 0,0-1 0,3 1 0,-1 0 0,1-1 0,1-1 0,0 0 0,1-1 0,0 0 0,0 0 0,0-1 0,0 0 0,-1-1 0,1 0 0,0-1 0,0 1-820,0 0 1,0 0 0,1-1 0,1-1-820,0-1 1,-1 0 1638,0 2 0,1-1 0,-1-5 0,0 0 0,1 2 0,0-1 0,2 1 0,0-1 0,1 1 0</inkml:trace>
  <inkml:trace contextRef="#ctx0" brushRef="#br1">11583 10437 31673,'8'-6'-1639,"-2"0"1,2 4-1,-1-1 1,-2 2 2544,1 1 0,0 0-14,4 0 1,-1 0 134,0 0 1,0 0-369,1 0 1,3 0-559,3 0 0,1 3 136,2 0 1,1 1-238,1-1 0,3-2 0,4 2 0,0 2 0,0-2 0,3 0 0,0-3 0,4 0 0,-1 0 0,3 0 0,0 0 0,3 0-370,0 0 0,0 0-578,-6 0 1,-2 0 326,-4 0 0,-1 0 766,-2 0 1,-3 0-143,-3 0 1,1 0 892,1 0 0,3 0-577,4 0 1,0 0-130,0 0 1,4-4 129,2-3 0,2 2-595,2-1 0,0 0-30,2-3 1,3-1-7,3 1 0,-2 1 44,-1 1 1,-4 2 67,2 2 1,-6 1-9,-1-4 1,-1 4 44,1-1 1,3 1 158,-3-1 1,3 0-32,3-3 1,0 3 40,3-3 0,-4 1-11,2-1 1,-5-3-87,1 3 0,-6 2 23,3 1 1,-3 2 106,0 1 1,-2 1 42,2 2 1,-2-1 69,-1 4 1,-3-3 70,0 4 1,0-2 29,3 1 0,-3-1-19,-1-2 0,1-2-33,3 2 0,4-2-142,2-1 1,2 0-102,-2 0 0,2 0-78,-2 0 0,-1 0-66,1 0 0,-7-3-143,1 0 1,-5-1-56,2 1 0,-4-1-15,4-2 1,-1-2 99,1 5 1,2-3 96,-2 3 1,2-3 28,0 3 0,0-5-81,-2 2 0,1 1 21,-4-1 0,3 4 230,-4-1 1,4-2-9,-3 2 0,1 0-250,-2 3 0,0 3-1379,4 0 1,-4 6 37,0 0 0,2 1 1927,-1 6 0,8-1 1,-1 4-1</inkml:trace>
  <inkml:trace contextRef="#ctx0" brushRef="#br1">11406 8082 32767,'-19'9'-708,"1"0"1,3 1-466,3-1 1,1 0 2553,2 1 1,3-1-385,0 0-997,4-4 0,-3 0-616,10-5 0,-1-2-279,2-5 0,2 1 684,-2-6 0,3-3-340,0 0 1,-1-3 342,-2 0 0,3 1 434,-3-2 0,2 4-119,1-4 1,0 1 446,-3 2 0,1-2-31,-4 0 0,5 2-482,-2 1 0,-2-1-410,-1-2 0,1-1 38,-1 0 1,3 1 197,-2-1 1,0 0-81,-1-3 1,-2 1-165,2-4 1,-2 5 37,-1-2 0,0-1 143,0 1 1,-1 0-37,-2 0 0,1 3 318,-4 1 1,-1-1 219,-2 4 1,-1-3 79,-3-1 0,3 5 208,-2 1 0,-3 0 235,0 1 0,0-2 35,0 2 0,-1 0-714,-3-3 1,4 2-151,-1-2 0,4-1 0,-4-2 0,5 2 0,-1 1 0,1-1 0,2-2 0,-1-1 0,-3 0 0,3 1 0,-3-1 0,3 4 0,1-1 0,-4 2 0,1-2 0,-2-2 0,2 3 0,2 0 0,-3 0 0,0 0 0,0 0 0,1-3 0,3 3 0,-4 0 0,1 0 0,-1-1 0,4-2 0,0-1 0,0 0 0,-1 2 0,1 1 0,0-1 0,-1 1 0,1 0 0,0 0 0,-1-1-91,1 1 1,0-1 8,-1 2 0,1 0-30,0 3 1,0 1 122,-1-5 1,4 4-83,0-4 1,1 4-77,-2-4 1,-1 4 91,2-4 0,1 2-125,-1-2 0,2 0-35,-2 3 1,1-2 62,-1 2 1,-1-3-150,4 0 1,-4 0-27,4 0 0,-1-1 119,1 1 0,2-1-67,-2-2 1,-1 0-12,1 1 0,-1-1 8,4 1 0,0-4 103,0 0 0,0 0-73,0 4 0,0-1 74,0 0 1,0-2 29,0-1 0,2-1 156,1 2 1,-2 1 105,2-2 1,1-1-17,-1 2 1,4-4 223,-1 3 0,0-4-110,0 1 0,-3 0-39,3 0 1,-4-1-72,1 4 0,1-5 22,0-1 1,-1 3-163,-3-2 1,3 1 48,0-2 0,0 0-119,-3 0 1,0 0-172,0 0 0,0 3 59,0 0 0,0 1 38,0-4 1,-3 3 60,0 0 0,-3 3 49,2-3 1,-2 3 54,3-6 1,-3 5-55,3-5 0,-4 2 120,0-2 0,2-1-3,-1-2 1,1 1-12,-1-4 1,-3 4 55,3-1 1,-3-2 88,-4-1 0,3 1-58,-2-1 0,1 3-18,2-4 1,-1 1 15,-3-3 1,3 1-59,-3 2 0,3-3 17,1 3 1,-2-2 38,-1-1 0,2 1-44,-3 1 0,3 0-101,1 4 0,-1-4-40,1 1 1,0 2 56,-1 1 0,0 1 53,-2-1 0,1 2 1,-1-2 1,0 2 69,0 1 1,1 1 50,-5 2 1,4-2 0,-4 2 0,2-1 25,-2-2 1,-1 3-1835,1 0 1,-1 0-822,-2-3 2460,0 4 0,1-1 0,-1 1 0,0-1 0,1-1 0,-1 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3:42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59 223 7869,'-2'-11'-1512,"0"2"2503,-2 1-495,0 1 1,0-5 290,0 0-392,0 6-94,4-5 0,-4 9-72,1-6 0,-1 4 0,2-2 345,-1 0-214,1 3-13,-3 3 441,5-6-346,0 5-68,-5-4-161,4 5-112,-5 5 1,6-2 6,0 4 1,0 3 0,0 4 354,0 1-249,0 6-318,0-3 0,0 6 91,0-1 1,0 6 0,0 2-149,0 3 1,0 2-311,0 3 295,6-3 74,-5 15 1,5-8-48,-2 7 1,-2-6 107,1-1 85,-1-5 0,-1 2 0,2-6-140,0-3 166,1-2-149,-4-11 3,0-1-17,0-11 57,6-1 35,0-10 9,1-1 0,-1-6 0,-3-1 131,1-3 1,5 2-91,-2-5 0,0-1 0,1-3 127,1-1 1,1 0-151,2-4 1,1 3 29,2-7-76,-2 1 0,6-4 0,-4-1 117,5-3-48,2-3-50,-4 1 0,4-3-10,-3 5 0,0-4 0,-1 4 38,-1 1-7,-2 2-117,-3 6 100,0 7 1,-6 1 1,3 5-119,-5-3 0,4 4-193,-4 4 280,5 0 6,-8 6-590,4-5 169,-5 10-74,0-4 0,0 6 0,0 3-160,0 4 1,0 3-718,0 5 924,0-3 12,0 9 1,-1-8 0,-2 6 456,-1 1 0,-5 1 0,3 1 0</inkml:trace>
  <inkml:trace contextRef="#ctx0" brushRef="#br0" timeOffset="259">292 480 7869,'-7'-2'992,"-1"-1"0,4 0-446,-4-5 1,6 4-1,-4-2 432,1 1-627,4 1 1,-4 4-139,5 0-87,0 0 0,5 0 0,1 1-62,1 3 0,7 6 1,-2 7-804,1 1 450,0-3 303,-2 7 1,5-4-1,0 5-49,-2 1 0,3-1-481,-2 0 1,2 1-1,-3-1 98,2 0 0,0-3-644,-5-1 0,1-3 15,0 3 133,-1-4 914,1 1 0,0-4 0,-1 0 0</inkml:trace>
  <inkml:trace contextRef="#ctx0" brushRef="#br0" timeOffset="684">760 573 8648,'-6'-6'2065,"5"-5"-1845,-4 10-100,5-4 1,1 4-229,3-3 106,-3 2-493,10-3 0,-1 5 1,7 0-100,1 0 0,2 0-415,3 0 1,0 1 1008,1 3 0,4 3 0,2 4 0</inkml:trace>
  <inkml:trace contextRef="#ctx0" brushRef="#br0" timeOffset="1937">1390 748 5991,'7'0'2214,"-2"0"-1834,-5 0 0,0-1 169,0-3-240,0 3-40,0-4 0,0 3 262,0-1 109,0 1-396,0-8 0,0 3 1,0-4-40,0-1 1,0-1-1,0-3 291,0-3-290,0-3-141,5-1 0,-3-6 1,3-2 302,0-3-268,-4 4-25,10-9 1,-9 9 196,6-5-260,-5 0 1,3 7-1,-3-5 102,1 2 36,0 5-66,1-2 1,-4 10-1,3 1 288,-3 0 227,-1 4-74,0-4-213,0 10-143,0 2-139,0 5 0,-1 2-237,-3 1 100,3 4 70,-4 5 1,5-1-102,0 1 98,0 5 0,0 1 1,0 7-296,0 2 179,5 3-292,-4 5 1,9 5 0,-3 2 77,-1-1 0,5 5 60,-3-4 0,3 4 1,2-1 178,-1-2 1,2-8-1,-6-8 120,2-2 0,2-8-78,0-5 0,-5-2 0,1-6 169,1-2 0,-2-5 282,1-5 1,-4-7-103,3 0-183,1-6 1,0-1-1,0-5 4,1 1 1,0-4 1,-1-1 0,2 1-2,-2-1 35,-3 0 1,5-4 0,-3 0 78,-1 0-131,0 5-41,-1-4 0,-4 5 1,3-3-50,-3 1 0,-1 5 5,0-1 0,0 2 0,0 3 70,0 2 1,0 0-285,0 4 85,0 6-298,0-1 1,-1 10 5,-3-3 320,3 3-416,-4 1 0,5 5 1,0 3-255,0 2 1,3 2 257,1 0 0,2 1 0,-4 1-232,2 1 0,4 6 66,-4-1 700,0 2 0,1 1 0,1 0 0</inkml:trace>
  <inkml:trace contextRef="#ctx0" brushRef="#br0" timeOffset="2394">1893 597 8689,'0'-7'1847,"-5"-3"-1490,3 8 0,-2-3-160,8 5 1,3-4-100,4 0 0,1 0 211,0 4-104,5 0-422,1 0 0,5 0-70,1 0 1,-1 0 0,0 0 198,1 0 1,-1-1 284,0-3-224,1 3 53,-1-9 54,-5 3-87,-1-5 1,-1 1 0,-2-1 173,-4 0 0,1-1-5,-7-2-136,5 2 384,-8-4-179,4 0-7,-5 9 0,-1-7-29,-3 7 0,-2-1 0,-6 1 84,0 4 1,-1-1-77,-2 1-27,2 0 171,-4 4-123,0 0-60,4 5 0,-8-2 1,6 5 79,0 1 1,2 3-121,2 3-113,-1-2 168,0 9-415,6-4 210,-5 6 0,10-1-383,-3 0 1,3 1-1,2-1 173,3 1 1,3-1-370,4 0 219,6 1-527,-4-6 1,9 3 457,-2-6 1,2 1 0,2-5-1103,4 1 903,-4-5 224,5 3 0,-6-9-261,1 10 691,-6-10 0,9 4 0,-2-5 0</inkml:trace>
  <inkml:trace contextRef="#ctx0" brushRef="#br0" timeOffset="3572">2827 421 7789,'-11'0'426,"4"0"0,-3-1 379,2-3 0,-2 3 597,-2-3-1009,0 3 0,0 1 181,1 0-317,-1 0-52,-5 0 1,4 0-101,-4 5 1,6 0 10,-1 3 1,0 3 0,-1 0 49,-2 3 0,6 6-189,-3-5 63,3 6-22,2-3 169,-3 11-546,9-5 1,-4 9 132,5-6 0,5 0 34,3-3 1,3-2 0,4-3-179,0-3 0,2-5 138,-1-3 1,0-3-66,4-5 194,2 0-93,-9 0 74,9-5 208,-9-1 0,4-7-34,-5-3 1,-1 2-94,1-6 0,0 5 0,-2-3 7,-2 1 1,1-4 9,-5 2 0,3 2 197,-3 1-188,0 3 268,-4-4-125,5 4-63,-3-4 0,3 10 257,-5-1 0,0 4 415,0-4-451,0 6 0,0-2-66,0 8 0,0-2 130,0 6-210,0 0-126,0 3 0,0 1 227,0 0-590,0-1 182,0 1 8,0 0 1,4 0 114,0-1 0,5-3-4,-1 0 0,2-4 48,2 3-97,-6-4 228,5 2-189,-5-5 199,1 0-7,3 0-137,-4 0 16,1-5 140,3-1-124,-3-1-5,-1-3 0,3 3 49,-5-4 0,4-2-30,-4-3 1,4 3 5,-4-3 1,3 3 0,-3 2 72,-1-1 0,2 0-75,-1 1 1,0 3 235,-4 0-217,5 0 1,-4 1 113,3-1 52,-2 5-158,3-2 26,-4 5-23,4 5-159,-5-4 158,5 10 5,-3-5-4,8 11-197,-9-4 1,8 4 115,-5-5 1,4 3 61,-4 1-430,5-1 0,-6 1 246,5 0 93,-1-1 3,0-3 1,2 0 7,-5-1 0,4 1-117,-5 0 195,7-1-100,-9 1 2,9-6-65,-8 0 70,3-6 28,-5 0-139,0 0 106,0-6 0,0 0 3,0-6 1,0-1 26,0-2 1,0 2-1,0-3 54,0 3 0,0 2-73,0-1 0,0 0 151,0 0 1,0 1-83,0-1 0,0 4 241,0 1-118,0 4 32,0-2 64,0 5-178,0 0-68,5 0 0,-4 1 57,3 3 0,1-1 0,0 4-168,2 2 1,-3-2 57,4 1 0,-1-4-86,5 3-27,0-4-27,-1 2 1,2-1 47,3 0 0,-2 0-148,6-4 241,-1 0 0,2 0-51,2 0 306,-2 0 0,13-4 0,-4-1-489,0-2 0,-2-1 38,-4-3 0,-1-1 286,0 0 1,-1 1-134,-2-1 25,-3 0 247,-11 1-240,5-1 6,-10 0 200,4 6-182,-5-5 0,0 9 267,0-6 0,-5 5 0,-3 0-123,-2 1 0,-6 2 189,1 0 0,-2 0 59,1 0-221,3 0-19,-9 0-19,9 0-203,-4 5 0,2 1 122,-1 1 0,0 3 0,5-5-60,-1 1 0,2 2 0,2 4 1,-2-4-272,2-1 256,3 1-28,-1 4 56,6-1 5,0 1 1,0 0-336,0-1 1,6 1 51,1 0 1,8 0-1,1-1-1220,3 1 1112,-5 0-143,8-6 1,-4 3 0,6-4-295,-1 2 1,0-5-692,1 2 1024,-1-2 513,0-2 0,6 0 0,1 0 0</inkml:trace>
  <inkml:trace contextRef="#ctx0" brushRef="#br0" timeOffset="4185">4229 351 7789,'-12'0'0,"1"0"0,-2 0 1136,-3 0-465,3 0-479,1 0 0,2 0-119,2 0 0,-2 4-1165,-2 0 514,1 5 441,4-8 1,1 6-759,2-3 543,2-3-162,-3 9 391,5-8 0,1 3 700,3-5-599,-2 0 1052,3 0 1,-4 0-289,3 0 379,-3 0-181,10 0 166,-10 0-555,9 0-14,-3 0 185,-1 0 229,0-5-511,-1 3 102,-4-3-189,4 5 1,-5-1-46,0-3-121,0 3 19,0-4-1,0 5-17,0 0 17,-5 0-347,4 0 75,-10 0 0,5 3-178,-6 1 371,1 5-286,-1-7 1,0 8 104,0-2-107,6-3-22,-4 5 25,8-8 0,-3 8 31,5-2 103,0-3-282,0 0 238,0 1 1,5-5 0,3 3-18,2-3 0,3-1 66,3 0 1,-2 0 0,6 0-111,1 0 0,-1 0 32,0 0 38,7 0-292,-13 0 0,14 1 0,-9 2 175,3 1 271,1 5-177,1-8 0,-6 10 312,-2-4 1,-3 4-1,-3 0 431,-2 1-409,2 0-170,-9-1 1,5 5 0,-6 0 73,0-2-11,-6 4-410,0 0 0,-10 0 219,1-2 1,-5-3-1,3-1-932,-1-1 434,4 1-422,-8 0 1,4-5 0,-4 0 208,2-2 1,-2 3-558,3-4 682,2 0-595,-5-4 1228,9 0 0,-9 0 0,4 0 0</inkml:trace>
  <inkml:trace contextRef="#ctx0" brushRef="#br0" timeOffset="4802">4614 129 7799,'0'-11'602,"-3"-1"-355,-1 0 0,0 4 437,4 1 0,0 3 330,0-4-186,0 5-243,0-2-187,0 5-140,5 5-52,1 2 20,6 5-19,0 4-1,0 8 1,-1 6-240,1 5 1,3 1-119,1 3 1,0 2 0,-5 5-63,1-3 0,0 3 39,-1 1 1,-3-5 72,0 1 0,-5-6-324,0-2 0,-1-5-28,-2-3 167,0-7-870,0-3 496,-5-6-952,3 1 652,-3-5 211,5 3 749,-5-9 0,4 4 0,-10-10 0,5-1 0</inkml:trace>
  <inkml:trace contextRef="#ctx0" brushRef="#br0" timeOffset="5006">4591 503 7799,'-8'0'2330,"1"0"-982,4-5-459,-2 4-456,5-5 0,0 6-227,5 0-230,7 0 283,1 0-53,14 0-672,-8 0 336,15 0 168,-4-5-1523,5 4 871,5-9 371,2 3 208,10 1-2826,-4-5 1452,9 5 628,-9-6 781,4 5 0,0-3 0,1 4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3:49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12 876 8531,'-6'-8'777,"2"0"0,3 4-571,1-4 1,0 1-88,0-5 0,1-1 163,3-3-75,-3-2-1,10-10 1,-5 3-83,6-9 1,-4 4 52,-1-5 1,1-4-1,4 0 33,0 2 1,-2 0-63,-2 2 0,2 0 146,-2 0-112,-3 5-48,0 2 46,0-1 11,-3 10 38,3-8-148,0 8 1,-4 1 11,3 3 1,-2 6 350,-2 1-496,0 0 52,0 2 113,0 0-431,0 6-85,0 0 331,5 0 1,-4 2 3,3 2 0,-3 2 0,1 7 11,1 3 0,0 2-152,5 5 0,-6 6-592,2 2 405,3 3 134,-1 6 0,1-4-15,3 10 0,-5-8 62,3 9 0,3-8 0,-4 4 71,4-5 1,-3-7 364,-1 0-169,1-10-1,-1 1-239,3-11 427,-9-4-195,10-2 0,-6-6 1,4-3 123,-1-4 0,-4-2-75,3-2 1,-3-4-56,4 1 1,-4-6 74,4 2-97,0-3 5,3-2-5,1-4 227,0 3-1,-6-9-140,4 4 0,-3-1 131,5 0 1,-1-4-121,1-4 0,0 0 0,-1 4 14,1 0 1,0-1-107,-1-3 114,-4 8-32,3-8-268,-8 14-1,8-3 269,-9 9-317,10-3 1,-10 13-39,3-2-351,-3 7 0,-1 0 228,0 8 0,0 2 1,0 6-594,0 0 0,0 4 235,0 4 1,0 2 76,0 1 656,5 1 0,-3 4 0,3 2 0</inkml:trace>
  <inkml:trace contextRef="#ctx0" brushRef="#br0" timeOffset="644">725 548 7743,'-6'0'910,"0"6"-231,1-5-189,4 4-50,-4-5-34,5 0 61,0 0 1,1 4-267,3 0 0,2 0-147,6-4 0,5 0 0,2-1 86,3-3 1,2 1-153,-1-5 1,4 0-110,1-3 1,3-1 53,-4 0 0,4 1-35,-4-1-52,6 0 229,-8-4-93,3 3 102,-10-4 1,-1 1 61,-5 1 0,-2-1-101,-2 4 0,-3 1 124,-5-1 1,-1 2 0,-4 0-30,-7 3 1,-1 4 88,-6-1 0,3 3 67,-3 1-205,-1 0 49,-3 5 15,-6 2-83,5 4 50,-5 1 12,6 0-10,-1 4-180,1-3 1,3 6 23,1-4 0,3 2-123,-3 3 1,8 2-17,0-3 0,3 3 113,0 1 1,3 1 0,5-2-57,0-3 0,3 2 65,4-5 1,3-1-41,9-3 0,-3 0-174,3-1 1,4-4 60,5-3 0,0 1-384,-1-1 0,-2 0 206,2-4 0,2 4-439,-2-1 0,4 1 77,-3-4 321,-1 0-90,-9 0 155,4 0 38,-4 0 0,0 0 318,-2 0 0,-3 0 0,-1-5 0,-1-1 0</inkml:trace>
  <inkml:trace contextRef="#ctx0" brushRef="#br0" timeOffset="941">1613 455 10789,'-7'0'937,"2"5"-736,5-3 1,0 8-532,0-4 0,0 10 2,0 0 0,0 4-252,0 0 1,0 2 198,0 1 1,0-1 0,0-1-261,0-1 392,0-6-414,0 3 0,1-6 663,3 1 0,-2-5 0,8 3 0,-4-4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6:04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256 12 8262,'-5'-7'875,"3"2"-314,-6 5 1,4 0 297,-4 0-106,0 0 1,-3 1-265,-1 3 0,-1 4 42,-3 8 0,3 3-171,-2 8 0,-2-1-161,1 5 1,-3 2-30,3 6 1,-3 1 53,3 3 1,5 2-257,3-2 0,4 1 131,-4-1 0,6 1-413,-2-5 1,4 0 148,4-4 1,3-6-503,9-6 1,-2-1 86,6-6 1,-1-1-140,4-3 0,2-2 20,2-2 1,-1 1 257,6-5 0,-3 0-431,3-4 1,1-1 317,-2-3 1,3 1 553,1-5 0,0 1 0,0-5 0</inkml:trace>
  <inkml:trace contextRef="#ctx0" brushRef="#br0" timeOffset="708">899 129 7979,'-12'6'453,"0"-2"0,5-3-58,-1-1 1,0 4 383,-4 0 1,5 1-250,-1-1 0,0-1 158,-4 5-644,1-1 0,-1 5 110,0 0 1,1-1-192,-1 1 1,4 0 131,0-1 1,2 1-27,-2 0 1,-1-1-192,5 1-247,-5 0-230,8-1 234,-4 1 160,5-5 1,5-2 105,3-5 0,-2 0-134,2 0 1,1 0 85,6 0 1,-2 0-23,3 0 1,-2 0 27,2 0 0,-2 0-25,6 0 0,-5 0 106,5 0 0,-5 0-60,5 0 1,-6 1 183,2 3 0,0-1-39,0 4 1,0 0-1,-5 2 1,1-1-2,0 1 1,-2 1 154,-2 2 0,-3 0 57,-5-1 0,0 1 84,0 0 0,0-1-133,0 1 1,-5-4-95,-3 0 1,-2-2-183,-2 2 0,-4 1 57,1-5 1,-1 4-234,5-4 1,-5 1 86,0-1 1,1-3-807,3 3 0,4-3 227,1-1 1,3 0 756,-4 0 0,5 5 0,-2 2 0</inkml:trace>
  <inkml:trace contextRef="#ctx0" brushRef="#br0" timeOffset="959">1167 315 13624,'0'12'507,"0"0"0,0 0-553,0-1 0,2 6 114,2 3 0,-2-2-530,6 1 1,-1-1-126,0 2 0,4-2-540,-3-2 0,-2-3-334,2 2 0,-4-6 843,3-1 1,-3-5 617,4 1 0,0-3 0,4-1 0</inkml:trace>
  <inkml:trace contextRef="#ctx0" brushRef="#br0" timeOffset="1134">1156 70 7404,'-7'0'1031,"2"0"1,5 1-1774,0 3 1,0-1 54,0 5 687,5-6 0,2 9 0,4-5 0</inkml:trace>
  <inkml:trace contextRef="#ctx0" brushRef="#br0" timeOffset="1676">1401 234 7979,'-8'0'72,"1"0"2468,4 0-1049,-7 0-682,8 0-679,-3 0 97,5 0-459,5 0 1,3 0 238,8 0 0,-2 0-91,5 0 1,1-2 97,3-1 0,-3 1-157,-1-2 1,1 3-7,3 1 1,-4 0 79,1 0 1,-6 0 212,2 0 0,-3 0-119,-2 0 0,-4 5 271,-3 3 1,1-1-59,-1 0 0,0 1 15,-4 4 1,-5-1-99,-3 1 0,-3 1 109,0 3 1,-1-2 12,0 5 0,1 0 21,-1 0 0,0 2-260,1-6 1,0 6 87,3-1 0,-1-3-181,6-2 1,-1-2 208,4-1-279,-6-1 72,5 1 13,1 0 0,7-6-166,4-2 1,1-3-197,0-1 0,-1 0-406,1 0 1,4 0 363,-1 0 0,1 0-747,-5 0 0,5 0 509,0 0 1,4 0-292,0 0 1,1 0 972,-2 0 0,8 0 0,-2 0 0</inkml:trace>
  <inkml:trace contextRef="#ctx0" brushRef="#br0" timeOffset="2118">1927 374 7979,'-5'6'-254,"2"0"997,-5-6 1341,6 5-1085,-4-4-717,6 9 0,0-7-86,0 5 43,0-6 0,6 4 17,1-6 1,4 0-18,0 0 0,5 0-88,0 0 0,3-2 0,-2 0 0,0-3 0,1-2 0,-1-2-448,0-1 1,0-2 246,-2 0 0,-3 1-100,0-1 1,-1 0 67,-3 0 1,-3 1-1,-1-1 0,-3 4 5,-1 1 0,-5 4 187,-3-1 1,-3 3 19,-5 1 1,-1 1 121,-2 3 0,-3 2-143,2 6 1,2 1-39,-1 3 0,4-2-137,0 5 1,-2 2 88,1 6 0,5-2-15,3 2 1,5-2 36,-1-2 1,4 1 192,4-1 1,4-1-39,8-2 1,2-5-17,5-7 1,6 2-593,2-2 0,-1 1 221,1-1 0,0-3-127,4-5 1,0 0 115,0 0 1,4-1-609,0-3 0,1-4 258,-1-7 0,-2 0-1854,2-4 2402,-8 5 0,-3-14 0,-4 4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3:51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82 7736,'0'-12'841,"0"1"159,0-1-499,0 0 25,0 6 241,0-5-367,0 5-394,0-1 0,2 2 102,2 5 1,-2 0-550,6 0 1,-4 0 105,4 0 0,-1 4-163,5 0 1,-2 5-1496,-2-1 1993,3 2 0,-5 7 0,6 1 0</inkml:trace>
  <inkml:trace contextRef="#ctx0" brushRef="#br0" timeOffset="625">596 292 7736,'-12'0'1091,"1"-5"1,-1-1-244,0-1 1,1-2-463,-1 5 1,4-4-129,0 4 1,1 1-133,-5 3 1,3 0-130,-3 0 0,7 0-235,-7 0 0,5 5 253,-1 3 0,-3 6-212,4 1 1,0 5 138,-1-5 0,6 6-316,-2-1 0,1 2 177,-1 1 1,3 0-48,-3 1 1,7-1-76,1 1 1,6-2-65,2-3 0,-1 2-83,5-6 1,2 0 92,2-7 0,-2 1 271,1-6 1,-1 1-60,2-4 0,-3-1 85,-6-3 1,1-2-92,0-6 0,-2 0 374,-2 1 0,-3-5-15,-5 1 1,4-1 130,0 4 0,0 1 117,-4-1 1,0 0-205,0 1 1,0-1 468,0 0-150,0 0-54,0 1-131,0 4-198,0 2 167,0 5-601,5 5 1,2 6-122,4 4 0,1 2 232,0-1 0,1 2-206,2 5 1,-1 6 141,6 2 0,-2 4-58,2 4 0,2 1 80,-3 3 0,-2 1 246,-1-5 1,-4 0-78,0-4 1,-5 0 433,-3 0 0,-3-6 270,-1-6 1,-5-1-358,-3-6 0,-3 3 0,0-3 1,-5-1-39,1-3 1,-6-2-147,1-2 1,-2 1 53,-1-5 0,4 0-527,-1-4 1,1 0 247,-5 0 1,2-4-654,3 0 1,-2-5-335,5 1 1,-3-3 480,3-5 0,-4 3-5,0-2 1,2 0 596,-2 0 0,6 2 0,-3-9 0,6 4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3:59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82 7803,'-12'-7'998,"5"-3"-21,-3 4-110,9-1-523,-4 2-137,5 5 0,0 5-31,0 3 0,1 2 57,3 2 0,-2 5-192,6 2 1,-4 3-22,4 2 0,-4-1-46,4 0 0,-2 2-7,2 2 1,-2-2 62,-2 2 0,-1 2-79,5-2 1,-5 4 54,5-3 0,-5-1-129,1-4 0,1-1 90,-1-2 0,4 2-155,-5-3 1,1-2 56,-4-1 1,4-3-35,0-2 1,0-3 2,-4 0 1,1-6 2,3 2 70,-2-2 2,3-2 1,-4 0 265,3 0-186,-3-6 0,4 0 132,-5-6 0,4 1-36,0-1 0,1 0 79,-1 1 0,-1-2-26,5-3 1,-4 2-37,3-6 0,-3 5 64,4-5 0,-1 2-51,0-1 1,2-2 27,-5 5 1,5-3-50,-1 3 0,-1 1-13,0 3 1,-3 0 17,4 1 1,-4 4-36,4 3 13,-6 3 1,8 2-6,-7 3 1,3 4-107,-3 7 1,-1 0 56,2 4 1,1 1-113,-1 3 0,1 0 76,-1 1 1,-2-2-138,6-3 1,-4 2 94,4-5 1,-2-1-49,2-3 0,3-2-47,-4-2 0,4 1-67,0-5 0,1 0-329,0-4 0,-1-1 206,1-3 0,0 1-563,0-5 0,0 1 385,4-5 0,-3 2 514,3 2 0,2-8 0,0 3 0</inkml:trace>
  <inkml:trace contextRef="#ctx0" brushRef="#br0" timeOffset="732">725 47 7847,'0'-8'421,"0"0"1,0 4 849,0-3-520,0 4 1,0-3 606,0 2-475,0 2-457,0-3 1,0 10-111,0 3 0,0 4-257,0 3 1,1 4 44,3 4 1,-1 4-53,4 0 1,-3 6-457,4-2 1,-4 3 291,4 1 1,-2 0-279,2 0 1,1 1 189,-5 3 0,5-6-63,-1 2 1,-3-8 22,-1 0 1,1-3 76,-1-5 1,4-2-135,-4-5 223,0-6 1,-3-1-146,3-5 120,-3 0 1,4-5-9,-5-3 0,0-2-6,0-2 0,0 1 149,0-1 1,0 0-92,0 1 0,-1-2 60,-3-3 0,3 2-79,-3-6 1,1 5 160,-1-5 0,3 5-36,-3-5 1,3 5 71,1-5 0,-4 5-2,0-5 0,0 4-66,4-3 0,0 5 81,0-2 1,0 3-102,0 1 0,2 5 60,1-1 0,0 4-64,5-4 0,0 6 7,3-2 1,1 2-175,0 2 1,3 6 57,1 1 0,3 4-36,-3 0 0,5 5 65,-2 0 1,2-1 23,-2-3 1,2 3-12,-5 1 0,4 0 55,0-5 0,-3 1-66,-2 0 1,-2-1 363,-1 1 0,2 0 71,-2-1 0,1 1-147,-9 0 1,0-1 27,-4 1 1,-2 4-90,-1-1 1,0 1-153,-5-4 0,-1-1 160,-6 1 1,2 2-468,-3-2 1,3 1 161,1-9 0,-1 4-428,-2-5 1,2 5 88,-3-4-678,3 0 704,2-4 0,-1 0-432,0 0 1,0-1 372,1-3 0,-1 1 6,0-5 1,5 2-145,-1-2 627,5-2 0,-7 3 0,3-4 0</inkml:trace>
  <inkml:trace contextRef="#ctx0" brushRef="#br0" timeOffset="1234">1706 269 7847,'-6'-7'2282,"-1"2"-1181,3 5-118,3-5-623,-9 4 0,3-5-40,-5 6 0,5 0-109,-1 0 1,-4 0 117,-4 0 0,0 0-70,0 0 0,-2 6-46,-5 1 0,-1 4 11,1 1 1,3 1-182,1 2 0,1-2-294,-2 3 0,3 2 225,6 1 0,3-1-133,0 2 0,7-1 99,1 5 0,2-2-522,10-3 1,2 2 257,10-5 0,-1-1-228,0-3 1,2-6 138,2-2 0,2-2-100,2-2 0,1 0 363,-4 0 1,-1-6-39,-4-1 1,-3-5 392,-1-4 1,-4 2-188,0-5 1,-2 0 260,-1 0 1,-6-2-146,-2 6 1,1-1-75,-1 4 0,0 1-214,-4-1 0,-1 2-278,-3 2 0,1-1-556,-4 5 667,-1 0 0,-4 4-1465,0 0 1786,1 5 0,-1 2 0,0-1 0,1-1 0</inkml:trace>
  <inkml:trace contextRef="#ctx0" brushRef="#br0" timeOffset="1825">2045 269 10191,'-7'1'2457,"3"3"-1402,3-3-683,1 10 0,0-5-264,0 6 1,1 1 81,3 2 0,-1 0-170,5 4 0,-1-3 68,5 3 1,-1-3 261,-4 3 0,4-4-41,-3 0 0,2-2 109,2-1 1,-5-1-171,1 1-73,0 0 1,0-6-332,0-2 229,-6-2-566,3-2 312,-5 0 25,0 0 1,0-6-11,0-1 0,-4 0-33,1-1 1,-3 0 128,2-3 1,2-1 1,-6 0 0,5 5-2,0-1 0,-3 0 12,2-4 0,1 1-54,3-1 0,-4 0 21,0 1-8,0-1 0,4 0-73,0 1 74,0-1 0,1 0-221,3 1 1,1 3 83,3 0 0,2 2 86,-2-2 0,7-3 3,0 4 0,6-3 33,-2 3 1,3-4-29,2 4 0,-1 1-138,0 2 1,5-1-132,-1 1 1,0 0-264,-3 4 1,-1 0-295,0 0 1,-1 0 451,-2 0 0,-2 0 515,-2 0 0,-3 0 0,3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4:05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35 246 7763,'-5'-6'254,"4"-1"195,-3 3-46,3 3 19,1-4-77,-6-1 104,5 5-117,-4-4 8,0 5-64,3-5-276,-3 3 121,5-3-84,0 5 458,0 0-327,0 5-11,0-3-73,0 3 1,4-4-164,0 3 265,5-3-129,-2 5 0,4-6 80,1 0 35,0 0 0,-1 0-102,1 0 1,0 0 56,-1 0 1,1 0-2,0 0 1,-1-2 85,1-2 0,0 3-6,-1-3 0,-3 2-66,0-2 0,0 2-36,4-1 0,-5-3 28,1 2 0,-1-1-39,0 1 152,4 3-265,-5-4 1,5 4 159,-4-3-57,4 2 67,-5-3 14,6 0-203,0 4 106,-1-4 0,0 3-24,-3-2 19,2 3 0,-8-4-115,6 5 0,-4 0-31,4 0 54,-5 0 1,3 0-150,-2 0 192,-3 0-185,10 0 153,-10 0-2,9 0 1,-7 0 0,5 0 1,-4 0-102,3 0 104,-4 5 10,7-4 0,-7 5 91,5-6 0,-4 0-111,3 0 178,-4 0-144,7 0 54,-3 0-23,5 0 21,-1 0 1,1 0-41,0 0 0,-5 0 3,1 0 0,0 0-49,4 0 1,-1 0 40,1 0 0,0 0 1,-1 0-1,1 0 26,0 0-23,-1 0 85,6 0 1,-2 0-83,4 0 0,-3 0 48,3 0 0,-3 0-47,3 0 0,-3 0 3,3 0 1,-3 0 12,3 0 1,-3 0-1,3 0 0,-4 0-4,0 0 1,2 0-4,-1 0 0,0 0-15,0 0 1,-3 3 11,3 1 0,-2 0 14,1-4 0,-2 0-3,3 0 0,-3 0 0,-1 0 0,3 0 25,1 0 0,-1 4-30,-3 0 1,0 0 27,-1-4 1,2 0-18,3 0 0,-3 0-39,3 0 1,-4 0 35,0 0 0,4-4-77,-1 0 1,1 0-5,-4 4 0,-1 0 62,1 0 1,0-4-17,-1 0 1,5 1 14,-1 3-67,1 0 49,-4-6 0,-1 5 1,1-3-9,0 3 1,-1 0 0,1-2 0,0-1 92,-1 1-43,1 2 1,0 0-25,0-3-17,-1 3 0,1-4 10,0 5 0,-1 0-29,1 0 1,-4-4 30,0 0 1,-1 0-54,5 4 45,0 0 1,-1 0-51,1 0 1,0 0 32,-1 0 3,1 0 1,0 0 3,-1 0 1,1 0-3,0 0 0,-1 0 1,1 0 1,0 0-3,0 0 1,3 0-35,1 0 0,-1 0 33,-3 0 1,1 0-54,2 0 1,-2 0 33,3 0 0,1 0-5,-2 0 0,5 0-15,-4 0 1,3 0 20,-3 0 0,0 0-78,0 0 1,-2 0 66,6 0 0,-2 0-14,1 0 0,0 0 9,-4 0 0,2 0 11,2 0 1,2 0-15,-5 0 1,3 0-4,-3 0 1,3 0 64,-3 0 1,3 0-53,-3 0 1,1 0 68,-2 0 0,0 0-58,4 0 0,-3 0 47,3 0 1,-5 0-39,2 0 0,1 0 26,-1 0 0,3 0-9,-3 0 1,3 0-8,-3 0 0,4 0 11,0 0 1,-2-4-12,1 0 0,-3 0 8,4 4 1,-1 0-7,4 0 0,-1 0 4,-2 0 0,2 0-3,-3 0 0,3 0 1,2 0 0,-1 0-3,1 0 1,-1 0-1,0 0 0,1-1-15,-1-3 1,0 3 14,1-3 1,-1 2 1,0 2 1,1 0-4,-1 0 0,1 0 44,-1 0 0,0 0-42,1 0 1,3 0 4,0 0 0,0 0-2,-3 0 1,-1 0 1,0 0 1,1 0 1,-1 0 0,1 0 0,-1 0 1,-4 0-14,1 0 1,3 0 10,5 0 0,-1 0-11,-4 0 0,0 0 6,1 0 0,-1 0 1,1 0 1,-1 0 13,0 0 0,1 0 2,-1 0 0,0 0-14,1 0 0,-1 0 2,0 0 0,1 0-8,-1 0 1,-1-3 7,-2-1 0,2 0-9,-3 4 0,3 0 8,2 0 1,-1 0-6,0 0 0,-1 0-1,-2 0 1,2 0-3,-3 0 1,4-4 3,0 0 1,-1 0-1,-3 4 1,4 0 15,-4 0 0,3 0-15,1 0 1,-3 0-1,-1 0 1,0 0 0,0 0 1,3 0-3,-2 0 0,-2 0 3,1 0 1,-1-4-55,2 0 1,2 0 49,-3 4 1,2 0-3,-1 0 0,2 0 37,-3 0 0,2 0-39,-2 0 1,2 0 48,-5 0 0,4 0-39,0 0 0,2 0 27,1 0 0,-3 0-24,-1 0 0,1 0 6,3 0 1,-3 0-12,-1 0 1,1 0-1,3 0 1,-4 0 63,1 0 1,-1 0-56,5 0 0,-1 0 7,0 0 0,1 0-4,-1 0 1,-3 4 16,-1 0 0,1 0-9,3-4 1,0 0 18,1 0 0,-1 0 4,0 0 0,1 4-18,-1 0 0,-3 0 6,-1-4 0,0 4-9,5 0 1,-2-1-13,-3-3 0,3 0 16,-2 0 1,2 0-27,1 0 0,1 0 21,-1 0 1,-2 0 16,2 0 0,-6 0 17,6 0 1,-3 0-32,-1 0 0,3 2-5,-2 2 0,-2-3 6,2 3 1,-5-3 44,5-1 1,-5 0-36,5 0 1,-5 0-41,5 0 0,-6 0 21,2 0 1,0 1-5,0 3 0,3-2 8,-3 2 0,1-3 3,-2-1 0,0 0-12,4 0 0,-3 0 6,3 0 0,-3 0-49,3 0 1,-3 0 45,3 0 0,0 0-43,0 0 1,2 0 23,-6 0 1,6 0-7,-1 0 0,0 0-24,0 0 1,1 0 31,-6 0 0,6 0-22,-2 0 1,2 0 17,-1 0 1,2 0-23,-3 0 1,3 4 17,2 0 0,-5 0-19,0-4 1,1 0 21,3 0 0,1 0 0,-1 0 1,-3 3 19,-1 1 0,0 0-25,5-4 1,2 0 14,-3 0 1,3 0-10,-6 0 0,2 0 14,1 0 1,0 0-10,1 0 0,-1 0-41,0 0 0,1 0 34,-1 0 0,1 0-2,-1 0 0,0 0 8,1 0 0,-1 0-10,0 0 0,1 0 21,-1 0 1,2 0-19,2 0 0,-2 0 20,2 0 0,-2 0 1,-2 0 1,0 0 1,1 0 1,-1 0 10,0 0 1,1 0 0,-1 0 1,0 0-21,1 0 1,-1 0 5,1 0 0,3 0-11,0 0 1,0 0 11,-3 0 1,-1 0 20,0 0 1,1 0-23,-1 0 0,1 0 44,-1 0 0,0 0-32,1 0 1,-1 0 1,0 0 0,-1 0-8,-2 0 0,3 0 5,1 0 0,-1 0-38,4 0 1,-2 4 34,-2 0 1,2 0-23,2-4 0,-2 0 15,2 0 0,-1 0 27,1 0 1,-1 0-23,5 0 0,-5 0 2,2 0 0,0 1 46,-1 3 1,2-3-43,-2 3 0,2-2-35,2-2 0,-1 0 39,-3 0 1,-1 0-25,5 0 0,-1 0 16,1 0 0,3 0 44,-3 0 1,0 0-28,4 0 1,-6 0 1,6 0 0,-7-2-14,4-2 0,-1 3 5,4-3 0,-2 2-62,-1-2 1,0 2 61,-5-2 1,6 3-6,-2 1 0,1-1-4,0-3 0,-3 3 21,-1-3 1,-2 3-14,5 1 0,-5-2 1,1-2 0,-1 3 64,1-3 0,-2 3-61,2 1 0,-1 0 87,1 0 1,-2 0-69,2 0 1,2-4-24,-2 0 1,0 0 20,-3 4 0,-1 0-34,0 0 0,1 0 4,-1 0 0,0-4-7,1 0 0,-1 0-33,1 4 0,2 0 45,-3 0 0,3 0-46,-7 0 0,3-3 37,2-1 1,-1 0-14,0 4 0,1 0 11,-1 0 0,-3 0-9,-1 0 1,3 0 18,2 0 1,2 0 3,-7 0 1,3-4 76,1 0 0,1 0-82,-1 4 1,-1 0-17,-2 0 1,2-1 24,-3-3 1,3 3-44,2-3 0,-2 2 39,-3 2 0,3 0-34,-2 0 0,-2 0-6,1 0 1,0 0-6,0 0 1,2 0 25,-6 0 0,6 0-7,-1 0 0,-4-3 61,0-1 1,1 0-53,-2 4 1,5 0 30,-4 0 0,-1 0-23,-3 0 1,-1 0 20,1 0 1,0 0 23,-1 0 1,1 0-33,0 0 0,0 0 1,-1 0 1,1 0-5,0 0 1,-1 0-58,1 0 1,0 0 54,-1 0 0,-3 0-36,0 0 0,0 0 31,3 0 1,-3 0-100,0 0 65,0 0 7,3 0 1,1 0-11,0 0 1,-4 0 13,-1 0 0,-3 0-3,4 0 1,-4-2 4,4-1 0,-4 1-43,3-2 41,-4 3-327,7 1 47,-3 0-165,-1-5 154,5 4 0,-9-5-16,6 6 2,-5 0 1,3-4-215,-2 1-109,-3-1 128,5 4-823,-6 0-1665,0 0 1644,0 5 0,-4-3 659,0 6 1,-4-4-1240,4 4 1924,-5 0 0,-3 3 0,-6 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4:39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129 199 7257,'0'-6'730,"0"1"0,0 3-531,0-2 8,0 3-36,0-4 0,0 4 133,0-3 67,0 2 74,0-3-110,0 5 1117,0 0-1068,5 0 24,-4 0-344,4 0 1,-5 1 362,0 3-388,0-2-94,5 8 196,-3-9 22,3 10-250,-5-10 230,0 9-248,0-8 42,0 8 139,5-9 57,-4 10-313,5-10 265,-6 9-33,0-3 25,0-1-212,0 5 213,0-5-130,0 6 1,0 0 125,0-1-35,5 1-34,-4 0 0,4-1 0,-5 1 21,0 0 0,0-1-83,0 1 0,0 4 77,0-1 0,4 1-61,0-4 1,0-1 45,-4 1 0,0 3-25,0 1 1,0 0 11,0-5 0,0 1 8,0 0 0,0 1-3,0 2 3,0-2 0,0 4 0,0-5-10,0-1 10,0 1-1,0 0 1,0 5-28,0-4 1,0 3 24,0-4 1,0 0-2,0 0 0,0 3 33,0 1 0,0-1-33,0-3 1,0 1 42,0 3 1,0-4-39,0 4 0,0-3 18,0-1 1,-1 1-1,-2 1 0,-1 2 12,0-1 1,4-2-25,0 3 0,-4-3-2,1 2 1,-1-2-2,4-1 1,0 3 7,0 1 1,-2 0 22,-2-5 1,3 2-26,-3 3 0,3-3 1,1 2 0,0-2 3,0-1 1,0 0-53,0-1 49,0 1 0,0 0-110,0-1 106,0 1 1,0 0-91,0 0 86,0-1-8,0 1 6,0 0-112,0-1 105,0 1-6,0-6 1,0 5-25,0-3 1,0 2 0,0 2 59,0-1 0,1 1-51,3 0 7,-3-6 78,5 5-71,-6-5-4,0 6 24,0-1 0,0 1-12,0 0 0,0-1 143,0 1 1,0 0-127,0 0 0,0-1 122,0 1 0,0 0-109,0-1 1,0 2 5,0 3 1,0-3-5,0 2 1,0 2 15,0-1 0,0 1-96,0-2 1,0-2 81,0 3 1,0 2-65,0 1 0,0 0 40,0 0 0,0-1 70,0 2 0,0 2-68,0-3 1,0 2 2,0-2 1,0 4-22,0-4 0,0 2 30,0-2 1,0 2-139,0-5 0,0 4 123,0 0 0,0 2-33,0 1 1,0 1 10,0-1 1,0-2 19,0 2 0,4-6-3,-1 6 0,1-2 5,-4 2 0,0 1 5,0-1 0,0 1-8,0-1 1,0-1 111,0-3 0,0 4-102,0-4 1,0 3 82,0 1 0,0-1-65,0-2 1,0 2 6,0-3 0,0 4-37,0 0 1,0-1 0,0-3 1,0 4-31,0-4 0,0 3 53,0 1 0,0-3-117,0-1 1,0 1 95,0 3 1,0 1-86,0-1 1,0 0 64,0 1 0,0-4-44,0 4 0,0-3 53,0 6 0,0-3-18,0 0 0,0-1 30,0 1 0,0-1-24,0 0 0,0 2 48,0 2 1,0-2-44,0 2 1,0-2 18,0-2 1,0 4-10,0 1 0,0-1 11,0-4 1,0 5-7,0-1 0,0 0-1,0-4 0,2 5 9,2-1 1,-3 4-13,3-4 1,-3 4-19,-1-3 0,0 4 18,0-1 1,0 2-64,0-2 1,0 3 57,0-3 0,0 1-6,0-1 1,0 3-7,0-3 0,1 3-4,3 1 0,-2 0-56,1 0 1,-1 0 55,-2 0 0,0-4-15,0 1 0,4 1 14,-1 2 0,1 3 50,-4-7 0,0 3-52,0 1 0,0 1 34,0 3 1,0-2 53,0 2 1,0-3-73,0-1 1,0 5 104,0 3 0,0-3-84,0-1 1,0 1-2,0-1 0,0 4 7,0-4 1,-4 4 12,1-4 1,-1 5-5,4-1 0,-2 2-3,-1 2 0,1-4 6,-2 0 0,3-1-12,1 5 1,0 0-12,0 0 0,0-1 12,0 1 0,0 0-31,0 0 0,0 3 30,0 1 1,4-5-28,0-3 1,1 0 14,-1 4 1,-3 0-4,3-1 1,1 0-11,-1-3 0,4 2 10,-4-2 1,1 1 3,-1-1 1,-3 1-2,3-5 0,-3 5 104,-1-1 0,4-3-96,0-1 1,0 3 57,-4 0 1,0 0-45,0 1 0,0 0 94,0 3 0,0-3-119,0 0 0,0 0 44,0 4 1,0-2-22,0-2 1,4 2 17,0-2 0,0 2-62,-4 2 1,0 0 46,0 0 0,0-5 1,0 1 1,0 0-9,0 4 1,4-4-2,0 0 1,-1-5 0,-3 5 1,0 0-5,0 4 1,0-2 30,0-2 1,0 3-22,0-4 0,0 1 15,0 4 1,0-7-16,0 7 0,0-4 9,0 0 0,-1 2-25,-3-2 1,3 1-2,-3-1 0,3 2-10,1-2 0,0 0-6,0 4 0,0-7-20,0 7 0,0-7 39,0 3 1,-2-1-4,-1 5 0,1 0-3,-2 0 0,3-5-8,1 1 0,0 0-27,0 4 1,0 0-2,0-1 1,0-3-103,0 0 1,0 0 120,0 4 1,0-5-135,0 1 1,1-4 65,3 4 1,-2-4-19,1 4 0,-1-6 33,-2 2 1,4 2 58,0-3 1,-1 7-15,-3-3 0,0-1 95,0-2 1,0 1 5,0-1 0,0 4-60,0-4 1,2 0 91,2-4 1,-3 0-100,3 0 0,-3 4 7,-1 0 0,0-4 9,0-4 1,1-4-49,3 4 1,-2-5 13,2 1 1,1-2-7,-1-2 0,1-3-71,-1-1 1,-2-4 79,6 0 1,-5-2-45,1-1 1,1-1 17,-1 1 20,5 0 0,-7-2-27,6-2 50,-5 2 1,3-8 55,-2 2 16,-3 2 13,5-5 1,-5 5-75,3-6 101,-3 0-64,4 0 393,-5 0 123,0 0-653,5 0 18,-3 0-6,8 0 10,-9 0-8,10 0 19,-5 0 6,6 5 49,0-4 0,-1 4-32,1-5 1,-4 0 138,0 0 1,-1 0-31,5 0 0,-4 4 65,0 0 0,-1 0-70,5-4 0,0 0-32,0 0 0,-1 0-45,1 0 0,0 4 54,-1 0 0,1 1-110,0-1 1,-1-2 87,1 6 0,4-4-112,-1 4 0,2-2 70,-1 2 1,-3 1-9,2-5 0,2 5 22,-1-1 0,3-2-10,-3 2 1,4-5 58,0 1 1,-2 1-51,1-1 1,1 0-5,3-4 1,-1 0 13,-2 0 0,2 1 40,-3 3 1,2-3-50,-1 3 0,2-3 3,-3-1 1,3 0-17,2 0 1,-2 2 17,-3 2 0,3-3-22,-2 3 1,2-3 17,1-1 1,0 1 37,1 3 0,-1-2-44,1 1 0,-1 0-3,0 1 1,1-3-24,-1 3 0,4-3 33,0-1 0,5 0-5,-5 0 0,1 0 4,0 0 0,-2 0-26,5 0 0,-4 0 19,4 0 0,-4 0-24,5 0 1,-3 0-2,3 0 0,4 0-1,-5 0 1,5 0 16,-4 0 1,1 0-2,2 0 1,4 0 1,0 0 0,0 0-5,-4 0 1,2-3-18,2-1 1,1-4 16,3 4 1,-2 0-26,-2 4 0,-1-4 22,5 0 0,-2 0 17,2 4 0,1-3-7,-5-1 0,1 0-11,-1 4-1,1 0 45,3 0 0,1 0-39,-5 0 0,2 0 121,-3 0 0,4 1-104,5 3 0,-6-3 46,-2 3 1,3-3-16,1-1 1,-3 4 0,-1 0 1,1 0 37,-1-4 1,5 0-43,-1 0 0,2 4-49,2 0 1,-4 0 45,0-4 0,0 0-44,3 0 1,0 0 35,-3 0 1,2 0-50,-2 0 1,3-4 27,5 0 1,-4 0-8,0 4 0,-1 0 52,-3 0 0,3 0-41,0 0 0,1-4-4,0 0 0,-1 0 8,1 4 1,0 0 4,0 0 1,-2-1-4,-2-3 1,1 3-38,-5-3 0,5 3 26,-1 1 0,2 0-3,2 0 0,-4 0-16,0 0 0,0 0 17,3 0 1,-3-2 25,0-1 0,-5 1-25,1-2 0,2 3-7,2 1 0,-2 0 7,2 0 0,-5 0 3,1 0 1,2 0-10,2 0 0,-3 0-3,-1 0 1,-2 0-44,-2 0 1,0 0 46,0 0 1,0 0 56,0 0 1,0-4-59,0 0 1,0-1 74,0 1 1,0 3-65,0-3 0,-1 3 7,-3 1 0,2-4 1,-6 0 1,4 0 2,-4 4 0,4 0-13,-3 0 1,4 0 13,-1 0 0,-1 0-8,1 0 1,-1 0-2,1 0 0,3 0 5,-3 0 0,-1 0-4,1 0 1,-4-4-15,5 0 1,-3 0 13,3 4 1,0 0 0,-5 0 1,6-4 1,-2 1 0,3-1 0,1 4 0,-4 0-21,0 0 1,0-4 15,4 0 1,0 0-31,0 4 1,-1 0 26,-3 0 0,3 0-13,-3 0 1,3 0 8,1 0 0,0 0-5,0 0 1,0 0-4,0 0 0,0 0-1,0 0 0,0 0-10,0 0 1,0 0 14,0 0 0,0 0-22,0 0 1,0 0 18,0 0 1,2-4-3,2 0 1,-3 0-5,3 4 1,-3-4-1,-1 1 0,0-1-2,0 4 1,3 0-1,-3 0 0,3 0 15,-7 0 0,3 0-12,1 0 1,0 0 6,0 0 1,-4 0-5,0 0 0,0 0 27,4 0 1,0-4-26,0 0 1,-3 0 6,-1 4 0,0 0-5,4 0 1,-1 0-1,-3 0 1,3-4-5,-3 0 0,2 0 5,2 4 1,1-1-13,-1-3 0,-4 3 10,0-3 0,0-1-14,4 1 0,-4 0 11,0 4 0,-3 0-24,3 0 1,-4-1 25,4-3 0,-1 2 0,1-1 0,2 1 52,-6 2 0,5 0-54,-1 0 1,-1 0 29,1 0 0,-3 0-22,3 0 1,-4 0 6,4 0 1,-5 0 0,2 0 1,0 0-24,-1 0 1,4 0 0,-3 0 1,3 0-5,-4 0 1,4 0-80,-3 0 1,4 0 82,-1 0 0,-2 0-67,-2 0 1,1 0 52,0 0 0,0 0-34,0 0 0,-4 0 34,3 0 1,2 0-5,-2 0 0,6 0 21,-2 0 0,-3 0 6,0 0 1,-2 0 6,1 0 0,1 0-25,4 0 1,-4-1 62,-4-3 1,0 3-54,3-3 1,-2 3 42,2 1 0,-2 0-35,-2 0 0,1 0 9,-1 0 1,0-2-3,1-2 0,-1 3-1,1-3 0,-1 3 23,0 1 0,1 0-25,-1 0 1,-1 0 46,-2 0 1,2 0-40,-3 0 1,2 0 14,-2 0 1,3 0-11,-2 0 1,-2 0-11,2 0 0,-5 0 7,5 0 0,-5 0-1,5 0 1,-5 0 25,5 0 0,-2 0-25,1 0 0,2 0 73,-5 0 1,3 0-66,-3 0 1,4 0 8,0 0 0,-3 0-1,-2 0 1,2 0 0,-1 0 1,3 0 0,-3 0 1,3 1-1,-3 3 0,3-3-65,-3 3 0,3-2 54,-3-2 1,0 0-71,-5 0 1,5 0 60,-1 0 1,5 0-36,-5 0 1,1 3 24,-4 1 1,1 0-15,2-4 0,0 0 9,4 0 0,-5 0 0,2 0 0,-2 0 4,2 0 0,-2 0 1,5 0 1,-4 0 12,0 0 1,2 0-17,-1 0 0,1 0 1,-2 0 1,-2 0 1,3 0 0,1-1-35,-2-3 1,2 3 22,-1-3 0,-3 3-3,2 1 0,-2 0-16,-1 0 0,0 0 20,-1 0 1,1 0 12,0 0 0,-1 0-17,1 0 1,0 0 30,-1 0-27,1 0 1,0 0-1,-1 0-20,1 0 1,0 0-6,-1 0 1,-3 0-28,0 0 0,-4 0 29,4 0-2,-1 0-13,5 0 20,0 0-20,-1 0 41,1 0 0,-1-2 12,-4-2 1,0 3 9,-3-3 105,-3 3-128,4 1 56,-5 0 0,1 0-34,3 0 3,-2 0 11,3 0-26,-5 0-322,0 0 1,4-1 0,0-3 206,0 2 186,-4-3-139,0 5-49,0 0 43,5 0 61,-4 0-42,4 0 49,-5 0-35,0-5 1,2 4-80,1-3-34,-1 2-14,3 2-145,-5 0 208,0 0 118,5 0-133,-4 0 142,5-5-53,-6 4 235,0-4-186,0 5 0,1 0 55,3 0-97,-3 0 39,4 0-106,-5 0 43,0 0 289,5 0-104,-3 0-109,3 0-45,-5 0 1876,0 0-1767,-5 0-58,3 0 0,-7 1-196,6 3 70,-7-3 0,5 6 150,-3-3-161,-2-3 110,4 9 0,-6-4-178,0 1 0,4 4 47,1-3 1,0-2-71,-1 2 1,-2 0 101,2 3 0,2 1-88,-2 0 1,4-1 81,-4 1 1,4-4-6,-3 0 1,4-1-96,-1 5 102,-2 0 1,4-1 98,-2 1 0,3-4-72,1 0 216,0-6-1,0 9-214,0-10 59,0 4-17,0-5-684,0 0 819,0-5 0,0 2-100,0-4 1,4 3 21,0-4 0,1 1-18,-1 0 0,-3-4-11,3 3 0,1 2-17,-1-2 1,1 2 35,-1-2 0,-2-3-8,1 4 0,3 0 48,-2-1 0,-1 1-1,-3-5 0,2 4 5,2 0 1,-3 1 102,3-5-107,-3 0 0,-1 1-9,0-1 1,-4 0 177,0 0-170,-5 1 1,3-1-101,-6 0 0,0 2 88,1 2 1,3-1-46,0 5 1,0-3-15,-3 3 1,-1-2 69,0 3-115,1 1 1,-1-3 70,0 5 0,5 0-92,-1 0 84,5 0-239,-7 0 102,8 0-289,-3 0 137,5 0-25,0 0 227,0 5 0,2-3 111,1 1 1,-1 0-118,2 1 0,-2-3 145,2 3 1,-3-1-63,3 1 0,-1-2 96,1 6 1,-3-4-77,3 4 0,-3-1-17,-1 5 0,0 0-195,0-1 1,0 1 110,0 0 0,0 0-150,0-1 0,0 5 53,0-1 1,0 1-340,0-4 0,0-1 47,0 1 0,-1 0-102,-3-1 1,3 1-1831,-3 0 1321,3-1 1081,1 1 0,0 0 0,0-1 0</inkml:trace>
  <inkml:trace contextRef="#ctx0" brushRef="#br0" timeOffset="1600">187 47 7795,'5'-6'453,"-3"1"-244,3-1 0,-4 5 12,3-3 1,-3 2 490,3-2-208,-3 2 202,-1-3-179,0 5 248,0-5-120,0 4-152,0-4-168,0 5-126,0 0-92,-5 5 1,0 1 54,-3 6 1,-2 0-241,2-1 1,-2 2 77,-2 3 1,4-3-310,0 2 1,1 2 164,-5-1 1,0 1-221,1-2 0,3-2 113,0 3 1,2-3-18,-2-1 0,-1-1-151,5 1 160,-5 0-263,7-1 231,-3-4 263,5-2-79,0-5 1,0-1 171,0-3 1,5-3 18,3-4 0,-1-1-2,0 0 0,-3-3 22,4-1 1,-1 1-123,0 3 0,2 0 109,-5 0 1,5 1-31,-1-1 0,-1 0-71,1 1 0,-5 3 29,5 0 1,-4 2-230,4-2 20,0 3 114,3 5 1,1 0-81,0 0 0,-5 1 57,1 3 1,-4 1 112,4 3 1,-4 2-136,4-2 332,-6 2 1,7 2 32,-5 0 390,0-1-402,-4 1 1,0 0 22,0 0 1,0-5-128,0 1 0,0-4 178,0 4-386,-5 0 98,-2 3 1,0 0 6,-1-4 0,1 0 25,0-3 1,-4-3 156,3 3 0,2 1-87,-2-1 1,0 1-34,-3-1 0,-1-3-146,0 3 1,1-1 111,-1 1 1,-1-3-532,-3 3 0,3 1-4,-2-1-708,2 0 0,1-4-139,0 0 1319,6 0 0,-4 5 0,3 2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02.2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257 12 8182,'-6'-7'1693,"4"2"-588,-6 5 353,5 0-982,-7 0 0,5 1-184,-3 3 1,-1 7-64,5 4 1,-5 6-304,1-2 0,2 3-110,-2 2 0,0 1 205,-3 2 1,-1-1-526,0 5 0,0-4 207,1 4 1,-1-5-792,0 1 0,2-7 422,2-4 1,-2-1-1432,2-3 1262,3-3 835,0-9 0,0 0 0,-2 0 0</inkml:trace>
  <inkml:trace contextRef="#ctx0" brushRef="#br0" timeOffset="242">46 164 7934,'-11'0'0,"3"0"1056,0 0 0,6-2 433,-2-2-326,-3 3-782,6-4 1,-3 6-148,8 3 0,4 3-269,7 4 1,-1 1 93,6 0 0,-1 3-506,5 1 0,-5 5 301,1-2 1,-1-1-926,5 2 1,-1-5 318,0 5 1,5-2 33,-1 1 0,4 2-496,-4-5 1214,0-1 0,2-3 0,1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01.5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292 59 8033,'0'-8'0,"0"0"0,0 4 1204,0-3-315,0 4-185,0-7 1,-1 7 201,-3-5-504,3 6 0,-6-4-113,4 6 1,0 0-46,-5 0 1,0 6-163,-3 1 0,-1 4 113,0 0 0,1 5-350,-1 0 1,-4 4 183,1 0 1,-5 6-817,5 1 1,-5 0 262,5-3 0,-2-1-48,1 0 0,5 1-623,-1-1 0,0-5-71,4-2 318,3-3 948,0-2 0,0-4 0,-2-2 0</inkml:trace>
  <inkml:trace contextRef="#ctx0" brushRef="#br0" timeOffset="203">47 141 8033,'0'6'1137,"1"1"-183,3-4-420,-2-1-219,8 8 1,-7-7-178,4 4 1,2 1 91,7 4 0,-2 1-152,6 3 0,4-2 44,8 5 0,-3-3-921,3 3 1,-1-1-788,4 2 0,-4 1 419,0-6 1167,-10 1 0,6 1 0,-9 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4:59.9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292 81 7824,'0'-11'-312,"0"4"0,0-3 1173,0 2 0,0 1 52,0 0 1538,0 4-945,0-7-1276,0 8-182,-5-3 182,4 10-44,-10 2 1,9 6-180,-6 2 1,0 1 0,-4 6 119,1 3 0,-5 5-59,1-3 1,-5 9-595,5-1 276,-6-2 115,3 0 0,-2 0-276,1 2 0,1 5 1,-2-9-542,5-2 0,2-4 163,1-6 372,5-2-1055,2-5 622,5-6 413,0-1 0,0-6 437,0-3 0,1-6 0,3-6 0,3-5 0,5 3 0</inkml:trace>
  <inkml:trace contextRef="#ctx0" brushRef="#br0" timeOffset="246">35 222 8033,'-6'-7'3140,"-5"2"-2181,10 5-591,-4 0 1,6 0-34,3 0 0,-1 1 9,4 3-542,1 3 214,4-1 57,0 4-178,4 2 0,-1 1 0,3 3 263,-1-3 1,2 0-1125,-3 2 1,5-2-35,-2 3 0,3-3-1314,1-2 1623,1 6 691,-1-9 0,1 13 0,-1-8 0</inkml:trace>
  <inkml:trace contextRef="#ctx0" brushRef="#br0" timeOffset="794">1706 46 8033,'-2'-8'0,"-2"1"0,3 3 2733,-3-4-1471,3 5 1,-3-3-689,0 2 0,-1 3-284,1-3 0,3 4-46,-3 4 0,-1 2-219,1 6 1,-5 1 96,1 2 0,1 5-409,0 7 1,-1-2-65,-4 2 0,1 2-349,-1-2 0,1 4-294,4-4 1,-4 1 438,4-5 1,-4 0-129,-1 1 1,5-5 245,-1 1 0,4-10-1065,-4 2 1502,6-8 0,-9 1 0,5-5 0</inkml:trace>
  <inkml:trace contextRef="#ctx0" brushRef="#br0" timeOffset="1041">1472 140 8033,'-5'-7'1229,"2"-2"-531,-5 5-233,6 0 479,-3 4-531,5 0 0,5 0-155,3 0 1,2 4-149,2 0 1,3 5 79,1-1 0,1 2-216,-2 2 0,2 0 85,3-1 0,-3 1-462,-6 0 0,5 1 215,-1 2 0,1-2-560,-4 3 0,-1-3-447,1-1 1,0-1 544,-1 1 0,1-2 650,0-2 0,-1 3 0,1-5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2.2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222 24 7851,'-5'-6'1052,"4"0"0,-6 3 510,4-1-221,1 0-715,-8 4 0,7 0-226,-4 0 1,3 6-198,-4 6 0,0 1 22,-4 6 0,5 1-449,-1 3 1,-4 4 211,-3 1 0,-1 0-1120,4 0 0,1-4 263,-1 3 0,2-6-135,2-1 0,-1-10-1019,5 2 2023,-5-8 0,2 1 0,-4-5 0</inkml:trace>
  <inkml:trace contextRef="#ctx0" brushRef="#br0" timeOffset="216">71 47 7851,'-12'0'3012,"0"0"-1376,1 0-1129,4 0 0,3 6-175,8 1 0,8 9-302,7 3 0,5 7 99,3 2 1,-1 4-752,5-1 0,0 2 245,4-2 0,0 1 6,0-4 0,4-1-1317,0-4 1,-4-5 83,-4-2 1604,-5-3 0,3-1 0,-6-1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1.6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281 24 7901,'-5'-7'1206,"4"-3"0,-6 9 256,3-3-583,3 3-529,-9 1 1,7 1-121,-5 3 0,2 6 20,-2 6 0,-2 4-200,2 0 0,-6 3-225,-2 5 0,-1-3-834,2 7 1,0-5 598,-4 4 0,1-4-371,-2 4 0,3-8 252,6 0 1,-1-9 528,0-2 0,1 0 0,-1-6 0</inkml:trace>
  <inkml:trace contextRef="#ctx0" brushRef="#br0" timeOffset="210">129 71 9751,'8'5'922,"0"3"1,1 2-746,7 2 1,-1 6-386,9 5 0,-2 6 194,9 6 0,4 1-411,4 3 0,5-1 307,-1 5 1,2-3-2145,2-1 2262,-6 0 0,5-9 0,-5 5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0.9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281 46 7825,'-12'0'1461,"1"0"-623,-1 0 0,4 0-369,0 0 0,1 0-186,-5 0 1,0 9-75,1 3 1,-1 4-111,0-1 1,1 3 135,-1 6 0,0 3-342,1 0 1,-4 2 125,4-2 1,-6-2-601,9 2 0,-5-2 96,5-2 0,-1-5-717,1-2-1444,-2-3 2646,9-1 0,-10-11 0,5-2 0</inkml:trace>
  <inkml:trace contextRef="#ctx0" brushRef="#br0" timeOffset="226">82 23 7749,'0'-6'2656,"0"0"-2256,0 1 0,2 4 114,2-3 1,2 8-118,6 4 0,1 7-237,2 5 1,4 6-156,4 1 0,5 7-271,4 1 1,1 0-195,2 4 1,0-3 336,1-1 1,0-4-1453,3 0 1,-3-6 1574,3-2 0,-3-4 0,-1-8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6:03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48 327 6691,'-8'0'748,"0"0"1,4-1 570,-4-3 78,6 3-974,-9-4 1,10 10-204,-3 3 0,3 2-27,1 2 0,1 5-147,3 2 1,-1 5-70,5 3 1,-1 3 126,5 5 1,0 0-63,-1 0 0,-3 0-34,0 0 1,0-1-212,3-3 1,-3 0 87,0-8 0,-5 2-120,1-10 1,1-3-203,-1-4 332,-1-5 0,-1-3 77,2-8 0,-3-4-29,3-3 0,-3-4 142,-1-4 0,1-4-86,3-1 1,-2-4 283,2 1 0,1 1-84,-1-1 1,3 4 45,-3-5 1,2 6-10,-3-1 1,0 4-121,5 3 0,-4 4-15,3 4 0,-3 5-5,4 3 1,-5 4 104,1 4-1,2 3 1,-3 8-124,5 1 1,-6 0-38,2-5 0,1 5-1,-1-1 0,1 5-7,-1-5 0,-3 5-38,3-4 1,2 3 95,-3-3 1,5 3-462,-4-3 1,1-1 164,-1-3 1,-1 0-211,5-1 0,-6-3-112,2 0 135,3-6 261,-1 4 1,2-12 77,0-1 1,-4-5 155,3-4 1,-3 2-77,4-5 0,-4 0 158,4 0 1,-2-3-75,2 2 1,2 0 98,-2 0 0,1-2-97,-1 3 0,2 2 22,-2 1 1,-1-1-2,0 2 1,0 3-66,1 4 1,1 4 338,-5-3-245,5 4 89,-3-2 0,2 10-80,0 3 0,-6 2-8,2 2 1,2 1 94,-3 2 1,5 0-119,-4 4 1,4-1-46,-4 2 1,4 2-139,-5-3 0,5-1-591,-4 2 1,4-4 333,-4 3 0,4-5-753,-4 2 1,1-3 425,-1-1 1,-2-5-1758,6 1 1098,-5-5 148,7 2 1138,-4-10 0,6-2 0,0-4 0</inkml:trace>
  <inkml:trace contextRef="#ctx0" brushRef="#br0" timeOffset="475">620 59 7979,'-6'0'2490,"-5"0"-1376,10 0-149,-4 0 15,5 0-556,0-5 1,0 2-155,0-5 0,5 6-156,3-2 0,2-1 83,2 1 1,-4-4-88,-1 4 1,1 0 127,4 4 1,0-4-128,-1 0-108,1 0-69,0 4 1,-1 0 100,1 0 58,-6 0 1,1 0 110,-3 0 1,-3 2 16,3 2-32,-3 2 1,-1 6-59,0-1 1,0 1 78,0 0 0,-4-1-113,0 1 0,-1 0-74,1 0 0,2-1-190,-6 1 1,5 0 82,0-1 1,1-3-809,2 0 443,-5 0-351,4 3 185,-4 1 0,6-2-398,3-2 0,-2 1-1842,6-5 2106,0 0 0,7 0 749,1 0 0,0 0 0,-5-4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0.2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316 0 7890,'-8'0'302,"0"0"624,-1 0 1,0 2-19,1 2 0,-2 2-351,2 6 1,-2 1-276,-2 2 1,-1 5-68,-3 7 1,2 3-355,-5 5 1,1 4 163,-2 0 0,-1 0-171,6-4 0,-2-5-300,1-3 0,3-2-1577,-2-2-914,7-10 1566,-2-3 1371,8-10 0,-8-10 0,3-3 0</inkml:trace>
  <inkml:trace contextRef="#ctx0" brushRef="#br0" timeOffset="210">47 141 7869,'-6'5'650,"0"-4"1000,6 9-1054,0-3 1,6 5 112,1-1-644,9 6 1,2-3 0,7 6 53,2 1 1,4 6-117,8 4 0,1-1 76,3 1 0,-1-5-504,-3 1 1,-7-2-16,3-2 0,-8-1-321,1-2 0,-9-8-1493,-3-9 1195,-8-1 1059,-3-2 0,0-11 0,1-2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09.5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305 12 8663,'-2'-6'3304,"-2"2"-2403,3 3-82,-4 1-552,0 0 1,-2 6 61,-4 6 1,-2 5-69,-3 6 1,2 2-325,-6 2 1,5 3-214,-5 5 0,2 0-254,-1 0 1,-2 0-680,5 0 1,-3-5 608,3-3 0,5-7-231,3-5 0,4-3-148,-4-4-49,6-3 1028,-9-10 0,5-7 0,-6-6 0</inkml:trace>
  <inkml:trace contextRef="#ctx0" brushRef="#br0" timeOffset="208">24 152 8042,'-5'-6'2188,"4"1"-1811,-4 5 1,5 1-122,0 3 0,6-1 64,6 4 1,5 5-87,6 4 1,6 4-386,2 0 0,4-2-152,4 1 0,-2 1-335,6 3 0,-1-1-11,1-2 1,-3 1 303,-5-6 0,-5 2 345,-3-1 0,-2-3 0,-2 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08.6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199 12 7806,'6'-6'2435,"5"1"-950,-10 5-1026,4 0 1,-5 5 236,0 3 1,-5 3-268,-3 5 0,-2 2-269,-2 5 0,-1 1 8,-2-1 1,0 2-601,-4 2 0,3-1 346,-3 5 0,5-4-297,-2 5 1,3-10-1305,1 1 0,2-4-225,2 1 302,-2-3 1610,9-11 0,-5-1 0,6-5 0</inkml:trace>
  <inkml:trace contextRef="#ctx0" brushRef="#br0" timeOffset="242">59 71 9834,'5'11'948,"7"6"-651,7 3 0,3 7-220,1 4 0,6 3-289,2 1 0,3 4 215,1 0 0,0 0-881,0-4 1,-5-1 540,-3-3 0,-6-3-1187,-2-4 1524,-4-6 0,2-1 0,-6-6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07.0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258 22 7858,'-2'-6'3335,"-2"2"-2590,3 3 0,-5-3-330,2 0 1,2 1 133,-2 7-424,-2 3 0,1 8 53,-3 1 1,-2 3-364,2-3 0,0 5 205,-4-2 1,7 3-611,-7 2 0,-1-1-135,-2 0 0,-1 1-310,5-1 1,-1-3 162,0-1 1,1-5 350,-1 2 0,0-4 521,1-5 0,-6 4 0,-1-5 0</inkml:trace>
  <inkml:trace contextRef="#ctx0" brushRef="#br0" timeOffset="191">59 104 7815,'-8'0'1285,"0"0"1,4 0-191,-3 0-717,4 5 1,-1-2 214,8 5 0,3 1 16,4 6-516,6-2 0,1 10 0,6-4-49,-1 3 0,2 1-465,2 1 1,-2-2-28,2-3 0,-2 2-348,-2-5 1,-1-1-346,-3-3 0,3-6-56,-2-2 1197,2-2 0,1-2 0,1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06.3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340 24 7786,'0'-7'2505,"-6"-3"-723,5 8-692,-9-3-627,3 5 1,-3 2-142,2 1 1,-2 5-137,2 8 0,-2-2 19,-2 6 1,0-1-454,1 4 1,-1 6-699,0 2 1,-3 2 515,-1-2 1,-1 1-1054,2-5 1,2 3 557,-3-6 1,3 0 924,1-8 0,1-1 0,-1-3 0</inkml:trace>
  <inkml:trace contextRef="#ctx0" brushRef="#br0" timeOffset="223">13 199 7786,'-7'-1'2341,"3"-3"-1897,3 2-50,1-3 1,5 5-33,3 0 1,4 0-131,3 0 0,3 4-104,6 0 0,0 5-104,4-1 0,1 6-493,6 2 1,1 4 381,-1 0 0,-2 2-995,-2 1 1,3 5 505,-3-1 0,-2-1 576,-2-7 0,3 9 0,0-4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05.5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293 23 7851,'0'-6'2200,"0"-4"-1166,5 8-11,-4-3-470,5 5 1,-8 0-245,-2 0 1,2 5-86,-6 3 1,0 2-299,-4 2 1,1 4 105,-1-1 1,-3 6-70,-1-1 0,-4 2 83,5 1 1,-2 0-895,1 1 0,0-1-69,-4 0 1,-1-1-365,6-2 0,-1 1-216,5-6 1497,-1 1 0,-5-4 0,-1-1 0</inkml:trace>
  <inkml:trace contextRef="#ctx0" brushRef="#br0" timeOffset="229">59 164 11652,'5'11'581,"7"1"1,2 0-652,6-1 0,-2 5 94,1 0 1,4 3-412,-4-3 0,3 0-117,1 0 0,1-2-476,-1 6 1,-1-6-128,-2 2 0,0-3 260,-4-2 847,0 1 0,-5 0 0,1-1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04.7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293 48 7851,'-2'-11'0,"-2"3"723,3-2 0,-8 8 507,5-6-43,0 5-886,-1-2 1,2 5-77,-4 0 0,3 4-146,-4 0 1,1 9 101,0-2 0,-4 5-280,4 0 1,-8 2 115,0 5 1,-1 0-560,4 1 0,-3 3 262,-1 0 0,-1 1-766,2-5 0,2 4 253,-3 0 1,3-1-468,2-6 1260,-1 2 0,0-9 0,1 4 0</inkml:trace>
  <inkml:trace contextRef="#ctx0" brushRef="#br0" timeOffset="266">71 164 7851,'-6'7'1085,"5"3"1,-4-3-814,5 5 1,0-5-247,0 1 1,4 4-19,0 3 0,5 5 8,-1-5 1,6 6-438,1-1 0,1 0 261,-4 0 0,3 1-332,1-6 1,1 2 203,-2-1 0,0-3-261,4 2 0,-3 2 144,3-1 1,-3-1 404,3-3 0,1 0 0,3-1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04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165 57 7836,'0'-7'787,"0"-1"118,0-1 0,-2 2 801,-2-1-650,3 6-308,-4-9-545,5 10 1,-4-3-9,0 8 0,0 3-234,4 4 0,-4 5 99,0 0 1,-3 4-442,3 0 1,-4 1 277,4-2 1,-5 3-731,1-2 0,2 2 377,-2 1 0,0 0-203,-4 1 0,5-2-7,-1-3 0,1 2-990,0-5 1244,-4-1 1,9-5 411,-6-2 0,5-3 0,-2-5 0</inkml:trace>
  <inkml:trace contextRef="#ctx0" brushRef="#br0" timeOffset="225">13 174 7836,'0'7'338,"-2"2"600,-2-5 1,3 1-365,-3-1 1,4-2-96,4 6 0,-1-1-139,5 0 0,-1 4-245,5-3 1,0 2 85,-1 2 0,5-1-444,0 1 0,3 0-162,-3-1 1,4 1-433,0 0 1,-2-6-552,1-2 1,-3 1 154,3-1 1253,-4 0 0,7-4 0,-4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6.4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234 59 7996,'0'-12'-644,"0"1"1827,0 4-478,0-3-7,0 9 21,0-10-176,0 10-317,0-4 0,-5 5-196,4 0 0,-6 1 119,3 3 1,3 2 0,-4 6 82,0 0 0,2 1-207,-5 2 1,2 2 83,-2 3 117,-2 2-712,3-4 320,-4 5 61,-1 6 29,0-5-316,0 5 0,-1-4-286,-2 2 0,2-2 398,-3 2 1,3-6 0,2-3-206,-1-1 0,6-2-313,2-3-494,-3-6 1292,6 0 0,-4-12 0,5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6.7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35 7996,'-2'-6'-305,"-1"2"305,1-2 1533,-8 4-653,9-8-327,-5 9-163,1-5 157,4 6-56,-4 0-226,5 0 1,5 2 228,3 2 1,6 6-209,1 6 0,2 0-60,-1 0 1,2-2-483,5 6 157,1-1 162,-6-1 1,4 4-864,-4-3 1,6 3-554,-1-3 0,0 3 873,1-2 1,-5-3 0,1-2-362,0-2 1,-1-1 840,0 0 0,1-1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7:05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82 304 7748,'-12'0'578,"1"0"1,4-2 784,3-1-448,-2 1-382,-1-3-42,1 5-235,1 0-105,5 5 0,0-2-41,0 5 1,0-1 0,0 5 0,0 0 0,3 1 1,3 2-28,0 5 13,-3 2-182,7 1 1,-3 4 0,3 2 28,-2 1 0,2-3 88,-2 4 1,1 0 0,0 3-138,-1-3-92,-6-2 254,9-6 0,-10 1 0,4-2-43,1-3 1,-5-2 114,3-5 127,-3-1-216,-1-4 99,0-2 1,0-6 37,0-3 1,-4-3-47,0-4 1,-4-1 0,3 0-13,-1 1 0,-1-5-38,-1 1 1,-2-2-1,4 2-70,-1 0 0,-3-6-3,2 2 0,-1-4 0,0 1 159,1 3-129,5-3-157,-7 4 0,7-6 1,-3 0-65,1-4 0,0 4 128,1-3 1,2-2 18,-2 2 1,3-1-16,1 5 54,0-5 1,0 3 0,0-2-24,0 2 1,5 5 16,3 1 0,-1 1 0,0-3-53,3 2 56,-5 4-56,5-2 1,-3 6 0,4-1 10,1 0 41,0 1 0,-1 0 0,1 2 21,0 1 0,-1 6-36,1-2 1,-4 1 0,0 1 19,1-2 0,1 0-100,2 4 1,-1 4 82,1 0-44,-5 5 0,3-3-58,-2 6 1,2 4-1,1 0 67,-4 3 1,2-4 0,-3 5-216,0 0 28,-3 8 200,2-4 0,-5 10 1,0-4 87,0 0 1,0 4 65,0-3 0,0 2 57,0 3-36,-5-7 1,0 4 0,-5-5-36,3 2 1,0-4 35,-1 1 0,-1-3 1,4-5 131,-1-3-154,3-3 49,-2-1-144,0-6-188,3-1 181,-3-5 4,5 0 0,0-1-105,0-3 42,0 3 59,0-10-10,5 10-78,-3-4 0,8 5-24,-2 0 1,2 1 69,2 3 19,0 3-91,-1-1 0,2 4 106,3-2 1,-3-1 0,2 0-18,-2 3 1,0-4-1,2 1-10,0-2-4,1 4-127,-5-8 1,5 4 0,1-5 72,1 0 1,-4 0 41,2 0 0,1-5 0,-2-3-39,0-2 29,-2-7-19,-2 4 1,4-9 0,-3 4-24,-1 0 0,-2-4 85,3 2 1,-5-1-1,0 1 92,-2 0 0,0 6-60,-1-2 1,-3-1 162,3 2 1,-2 3-1,-2 4 192,0-1 1,-2 3-112,-2-2 1,2 5 15,-6 0 0,4-3 32,-4 2 0,5 1 0,-5 3 102,-1 0 0,2 0-239,-1 0 1,2 1-1,-3 3-120,1 4 1,2 2-60,-2 2 1,-1-1 0,3 1 97,0 0 1,3 1 0,-2 1-247,0 1 0,4 5-239,-3-5 0,3 5 154,1-4 0,0 4 1,0-2-326,0 1 0,1 1-4,3-4 0,1 0 1,4-5-9,-1 1 1,0-4 207,3 0 1,5-2 0,-1 2-465,0-4 1,-1-3-11,2-1 1,2 0 0,5 0-130,0 0 608,1 0 353,-1 0 0,1-5 0,-1-2 0</inkml:trace>
  <inkml:trace contextRef="#ctx0" brushRef="#br0" timeOffset="1368">1016 467 7748,'-18'-11'468,"1"-1"1,6 2 268,-1 2 1,0-3-325,1 4 0,0 0 0,2 1 677,1 0-599,6 2-221,-9 4 1,10 2-146,-3 2 1,-1-2-1,1 7-42,2 4 1,0-1-1,2 5 242,0 0-123,0 1-223,0 0 1,0 4-12,0-2 0,0-2 0,2 1-8,1 2 0,0-4 0,5 0-392,1 0 0,-3-6-40,2 1 1,0 0 156,4-4 1,-1-3-258,1-1 375,0-3 36,-1-1 0,0-1 80,-3-3-1,2 2 1,-9-8 101,3 2 121,-3-2 0,-1-2 77,0 0-214,0 1 458,0 4-259,0-3 0,0 3-49,0-4 1,0 3 133,0 0-181,0 6 63,0-4 64,0 1-324,0 4 1,6-3-293,1 8 0,4-2 199,0 6 1,2 1 19,3 7 1,-2-2-1,6 6 44,1 0 1,1 3 0,1 1 21,0 3-25,6 3 31,-4 0 0,3 4 216,-5-3 1,-3 3-1,-3 0 172,-4-3 0,0 1 0,-9-5 41,-2-1-238,0-1 47,-2 4 0,0-10 1,-2 1 201,-2-6 0,-2-4-143,-6-2 1,-1 1-1,-1-5 262,-2-1-282,1-2-268,-2-6 0,3-2 110,-6-5 0,2 1 1,-1-1-10,3 0 1,-1-3-1,0-2-82,-1-1 0,4-2-89,-2-3 1,3 3 102,2 1 1,-1 0-1,1-4-111,4 4 0,1-2-93,6 6 0,0-5 1,0 3 154,0-1 27,0-1 21,6 1 0,0-5 1,6 5 56,0 0 0,-1-8-72,1 3 0,0-3 0,-2 2 245,-2 1 0,2 0 166,-2-1 1,1 2 0,0 2 4,-1 0 1,-4 2-59,4-2 1,-6 0-1,2 4 160,-3 2-180,-1 1-35,0 6 1,0-3 318,0 2-464,0 3 0,0 1 1,0 8 96,0 4 1,0 0-103,0 3 1,0-2 0,2 7-161,2-3 0,-2 2 71,6 1 1,-4 4 0,4-4-241,1 3 1,1-4-190,2 5 0,-1-5 269,1 5 0,0-2 1,-1 1-110,1-3 0,0 1 150,0-2 1,-5 1-1,1-4-79,1-1 1,-2-3 188,0 0-142,-4-6 350,7 4 102,-8-6-398,3 0 65,-5-6 20,-5 0 1,3-2-48,-1 0 0,-3 1 1,2-5 85,2 0 0,-3 1-48,1-1 0,-4 0 0,4 0 200,2 1 30,0-1-56,-3 6 1,4-5-62,-3 3 85,3-2-195,1-2 60,0 1 89,0 4-126,0 2 0,1 5-115,3 0 1,-2 0 0,6 0 15,1 0 1,2 4-59,0 0 149,1 0-69,0-4 1,-1 0-1,1 0 11,0 0 0,-1 0 14,1 0 1,1 0 0,1-2 204,2-1 42,5-4-154,-8 1 0,7-5 0,-3 3 41,1-2 0,1-2-82,0 1 1,3-2 0,-4 0-3,0 1 1,-2-2 31,-8 6 1,2-1-84,-2 1-69,-3-2 119,0 3 1,-5-1 219,0 1 4,-5 4-91,4-2 0,-9 5 0,2 0-48,-3 0 0,0 0 323,-1 0 1,0 1-12,1 3 0,-1-1-114,0 4 1,1 1-18,-1 4-271,0 0 1,1-1 0,-1 1-26,0 0 1,4 3 45,1 1 0,4 1 0,-2-3-124,0 1 209,3 6-349,-3-3 0,6 1 0,3-3 26,4 1 1,0-4-140,4 3 0,-2-3 0,8-3-1155,-1-2 847,4 2-15,-3-8 1,5 3-174,1-5 1,0 4 0,4 0-171,3-2 0,2-2 231,3-4 795,-1 3 0,5-14 0,1 2 0</inkml:trace>
  <inkml:trace contextRef="#ctx0" brushRef="#br0" timeOffset="2225">2301 315 8542,'0'-6'3112,"0"1"-2437,-5 0-503,4 3 1,-9-3 224,2 5-259,-3 0 1,0 4 0,-1 1 77,0 2 1,-1-3-46,-2 3 1,2 1 36,-3 4 0,-1-1-247,2 1 1,-1 0 0,4-1 8,1 1 0,0-4-153,4 0 0,-2 0-241,5 3 164,-5-4 216,7 3 0,-2-5-39,8 3 0,-1-3 122,5-5 0,-1 0 1,5 0-45,0 0 1,5 0 74,2 0 1,2-4-1,0-1-119,-2-1 1,1 3-1,4-2-146,4 0 1,-4 3 125,3-1 1,-2 0 16,-2-1 1,0 3 0,-3-3 183,0 3 0,-6 6-132,2 3 1,-3-2 0,-3 3 269,-2 4 0,-3-1 0,-5 5 222,0-1 0,-4-3-267,0 3 1,-5 2-1,1 0 18,-2 1 1,-6-3-301,1-4 0,-1 0 0,3-1-294,-2 1 0,2-1 1,-3-4 55,3-3-29,1-2 0,1-2-828,-1 0 79,0 0 1,1 0 456,-1 0 1,2-2-35,2-2 0,3 2-1027,5-6 1677,0 0 0,5-4 0,1 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7.3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292 36 8107,'0'-7'1012,"0"-3"1,-1 8 151,-3-1-314,3-4 374,-4 6-713,0-4 0,2 5-35,-5 0 0,0 1 17,-3 3 1,-1 2-105,0 6 1,-3 4-399,-1-1 0,-3 6 112,3-2 0,-5 3-624,2 2 1,1 0 242,-2 4-1902,6-4 1023,-3 5 576,5-6-1003,1 1 708,4-6 180,-3-1 232,9-6-1007,-5-4 1471,6 3 0,6-8 0,0 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7.5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24 8002,'-12'0'-247,"4"-4"166,0 0 2884,1 0-1243,0-1-771,2 4-549,5-5 1,5 8-72,3 2-112,8 2-122,2 6 0,4 3 0,-1 2-71,-2 1 1,0-2-191,5 3 1,-1-3 291,1 3 1,-1-3-1103,0 4 1,-3-5 396,-1 5 0,-3-5-967,3 5 1706,-4-1 0,1 4 0,-4 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8.0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211 59 7891,'0'-11'0,"0"3"865,0 0 1,0 4-94,0-4 1,0 4 924,0-3-690,0 4-668,0-2 1,0 6-170,0 3 0,-2 3 59,-2 4 1,-1 6-314,-3 3 1,-2 2 132,2 1 1,-2 2-467,-2 2 1,0-1-138,1 5 0,-2-4-391,-3 4 0,3-5-443,-2 2 0,2-5 679,1-4 1,2 2-270,2-5 978,-3-6 0,5 1 0,-6-5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8.2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 0 7998,'-7'0'3023,"2"0"-2291,5 0 0,3 6-305,4 1 1,1 0-330,8 1 0,2 0 91,1 3 1,3 5-634,2-1 1,-2 5-12,-3-5 0,3 5-298,-2-5 0,1 5 71,-2-5 1,-1 2 235,-2-1 1,-3-3-1077,2 2 1522,-2-2 0,-1-1 0,0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8.9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363 0 11824,'-8'2'1124,"1"2"1,3-2-711,-4 6 1,4 0-169,-4 3 0,0 1-188,-3 0 0,-6 6-76,-3 5 0,-2 2-220,-1 6 1,0-4-572,-1 5 1,1-3 451,-1 3 0,5-1-928,0-8 1,4 2 84,0-10 718,2 1 1,5-6 0,0-2 481,-1-4 0,-1-3 0,-2-1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9.1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 7705,'-8'0'1216,"0"0"-608,6 0 1394,-9 0-894,10 0-823,-4 5 1,11 0-176,6 3 0,1 2-162,6-2 0,1 3-148,3 0 1,2 5 189,2-1 0,-6 1-126,2-4 0,-2-1 30,2 1-316,1 0 1,-2-1 0,-1 0-1040,-2-3 918,-5 2 1,3-5-1,-5 3 543,0-4 0,-1 2 0,1 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9.7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386 35 7750,'-1'-7'725,"-3"-1"1,1 4 429,-4-4-612,4 6 1,-7-4-2,2 6 1,1 0-167,0 0 1,-1 6-235,-4 1 1,0 9 71,1 3 0,-6 7-350,-3 2 1,-2 4 180,-1-1 1,-2 8-238,-2 4 1,2-3-1105,-2-1 1,2-2 604,2-2 0,5-6-572,2-1 0,7-10 1263,1-6 0,6-6 0,-3-6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9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 1 7750,'-11'0'1538,"3"0"-923,0 0-461,0 0 1596,2 0-694,-4 0-583,8 5 1,-3-3-146,5 6 0,7 0-149,4 4 0,2-1-96,7 1 1,3 1-204,4 3 0,6-2-700,-2 5 0,-1-3 528,1 3 1,0 0-1013,4 0 0,-4 2 558,0-6 1,-3 2-874,3-1 1619,-5-3 0,8 4 0,-5-6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0.5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328 35 7476,'5'-12'2033,"-4"5"-742,4-3-894,-5 9 0,0-3 55,0 8 1,-5 2-226,-3 6 0,-3 5-144,-5 2 1,-1 3-363,-2 2 0,-7 4 231,3 3 0,-3-1-220,2 1 1,1 0 150,-1 5 0,1-7-932,0-1 1,5-5-149,2-4-357,3-2 1554,1-10 0,6-2 0,1-5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0.6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 1 7822,'-12'6'0,"6"5"1413,2-4-602,3 4-509,1 1 1,0 1 0,2 2 0,5 5 178,5 2 1,7 1-582,0 0 1,5 1-179,3-1 0,3 0 247,5 1 0,0-1-1369,0 1 0,0-5 1400,0 0 0,0 6 0,0 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7:13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234 263 7771,'-7'0'2147,"-1"0"-924,0 0-796,-4 0 0,1 0 78,-1 0-301,5-6 56,-3 5 0,7-4-156,-4 5 0,3 0 0,-4 0 39,-1 0 1,2 0-28,0 0 177,-1 0-344,-4 0 0,0 0-23,1 0-58,-1 0 61,0 5 0,1 0 1,0 4 78,4-1 1,1-4-143,6 4 0,-4-4-68,1 4-42,-1-6 122,4 9 0,5-5 83,1 1 1,7 2-75,3-5 0,-3-1 1,2-3 28,-2 0 1,3 2 79,0 2 0,3-3-103,-3 3 0,3-3 47,-3-1 1,3 0-11,-3 0 0,3 0 9,-3 0 0,-1 4 165,-3 0 0,0 5 46,-1-1 1,0-2 0,-3 2 126,-5 1 1,-1 5 144,-2 2 0,-2 1-161,-1-2 0,-4 2 155,-5 3-119,1 2-503,-6-9 0,3 8 158,-6-6 0,6 1-127,-2-5 0,3 1 0,2-1 91,-1-4 1,4-2-1879,0-5 911,6 0 1,-3-1 0,5-3 370,0-3 1,1-4 117,3-1 0,2 1 562,6-1 0,5 0 0,1 1 0</inkml:trace>
  <inkml:trace contextRef="#ctx0" brushRef="#br0" timeOffset="216">596 286 7987,'-6'5'3323,"-1"2"-2598,4 4 1,1 1-302,-2 0 0,3 1-277,1 2 1,0 2 55,0 3 1,0 2-338,0-3 0,0 2-382,0-2 1,4 2 0,0-5 254,-2-2 313,0-1-1490,-2-1 1,4-5 208,0 1 1,1-4 318,-1 4 910,-3-5 0,9 2 0,-3-5 0</inkml:trace>
  <inkml:trace contextRef="#ctx0" brushRef="#br0" timeOffset="441">550 17 7771,'-8'-4'509,"0"1"-33,6-1-5,-9-2 0,10 6-408,-3 0 0,3 2 0,1 6 1,4-1-253,-1 5 133,7 5-423,-4-4 1,7 4 0,1-4 478,2 2 0,5 4 0,-3 4 0</inkml:trace>
  <inkml:trace contextRef="#ctx0" brushRef="#br0" timeOffset="859">1181 298 7891,'-12'-7'664,"5"-3"1,-3 7 498,2-5 0,-2 6-437,-2-2-184,0 3 1,1-1 0,-2 0 35,-3-2 0,-1 0-316,-2 4 1,1 1-184,2 3 0,2 3 7,-6 4 1,6 1 0,0 1-321,5 3 300,-2-3-263,10 9 1,-8-4 0,5 5 66,1 1 1,3-1-45,4 0 1,0 1-1,7-1-242,2 0 0,5-4 94,-3-4 1,6-2 21,-1-1 0,2-6 0,1-2-233,0-3 0,-3-1 277,-1 0 0,-4-1 0,0-3 283,-2-4 0,-2-6-15,-4-1 1,2-5-107,-5 5 0,0-5 1,-4 3 195,0-1 1,0 4-41,0-2 1,0-1-51,0 2-641,0-1 359,0 10 1,0-1-1788,0 3 1504,-5 3 0,4 1 553,-3 8 0,8 2 0,2 2 0</inkml:trace>
  <inkml:trace contextRef="#ctx0" brushRef="#br0" timeOffset="1334">1367 321 7771,'7'0'1739,"3"-5"1,-7 4-1233,5-3 1,-6 4-110,2 4 0,1 2 1,-1 6 179,-1-1-359,3 1 1,-3 4 111,5-1-372,-6 6 0,9-7 138,-4 6 1,0-2 0,1 3-214,1-2 1,-3-3-322,2 3 0,-4-4 249,4 0 0,-4-6-228,3-1 257,-4 0-152,2-2 136,-5-1 0,4-6 163,0-3 1,0-2-69,-4-6 0,4 0-24,0 1 1,1-2 0,-2-2 147,0 0 72,7-6-175,-9 3 0,8-2 252,-5 1 0,5 1 1,-1-2 216,2 5 1,-2-2-234,0 1 1,-1 1 0,5 4 184,0 4 0,-4 1-30,-1 6 1,0 2-113,1 2 0,1 3 0,-4 8 66,1 0 0,-2 6-373,4-2 0,0 4 0,4-1 135,-1-3 1,-3 3 280,0-2-264,5 2-583,0-4 1,4-1 362,-6-6 0,1 1 1,0-2-770,-1-2 1,1 1-680,0-5 0,-1 0 993,1-4 1,4 0 0,-1 0 609,0 0 0,-3 0 0,0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1.2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246 70 7717,'1'-10'-930,"3"2"1,-2-2 2889,2 2-1371,2-2 0,-5 2 1017,3 0-598,-3 6-12,-1-4-543,0 6 1,-1 6 40,-3 1 1,-2 5-344,-6 4 0,0 0 13,1 4 1,-1 2-434,0-3 1,-3 7 221,-1 2 0,-3-1-749,3-4 0,-3 2 447,3 2 0,1-3-469,3-1 1,0-1-1044,1-6-272,-1-1 2133,0-3 0,1-6 0,-1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1.4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11 7740,'-6'0'4941,"1"-5"-4826,5 4 1,6-3 55,6 8 1,5 3-295,6 9 0,2 1 156,2 2 0,-1 3-220,5-2 0,1 6 192,7 1 1,-2 0-1082,2-3 1,-4-5 47,-4 1 0,3-6 1028,-3 2 0,2-3 0,2-2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1.9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351 13 7744,'-6'-2'2186,"2"-2"-936,-3 3 739,1-4-1463,-6 5 0,1 5-19,-1 3 0,0 8-229,1 3 0,-2 3-303,-3 1 1,2 5-67,-6-1 0,1 5 149,-5 0 0,5-3-739,-1 3 0,2-7 343,-1 3 1,1-9-1059,2-3 1,7-3-298,-3-2 530,3-4 0,3-3 1163,2-8 0,-3-8 0,1-6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2.1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 7744,'-5'6'1368,"2"5"-888,-4-4 0,4 0 172,-1 1 1,4-1-260,4 5 1,3 1-46,4 3 1,2-2-131,3 5 1,3-3-46,9 3 1,-3 0-459,7 0 0,-1 3 249,4-2 1,0-3-923,0-2 1,0-2 451,0-1 1,0-1-1830,0 1 2335,-5-5 0,-1 3 0,-6-4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2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421 0 13274,'-5'13'709,"-3"3"1,-8 3-454,-3 8 1,-3 1-296,-1 7 1,-6 2 101,-2 10 0,-2 0-125,2 0 1,-2-5 102,1 1 1,4-5-863,1 1 0,3-5 363,5-7 1,2-1-1939,5-11-710,6-4 3106,0-6 0,6-21 0,0-3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2.8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1 7787,'-5'6'719,"3"1"204,-1-3 1,1-2-161,2 6 0,2-4-318,1 4 1,5-4-60,8 3 1,-2 1-182,6 4 0,0 0-167,8-1 0,-4 5-61,4-1 0,1 2-219,3-1 1,-4-2-741,-1 6 0,2-6 560,-2 1 0,0-2-381,-3-1 1,-6-4-164,-2 0 966,-3-6 0,-2 9 0,1-5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3.4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304 59 7776,'0'-12'0,"0"0"1236,0 1-774,0 4 1,-2-2 1022,-1 5-585,1 0-408,-8 4 1,3 0-161,-4 0 0,-1 9-165,0 3 1,-1 9-204,-2 2 0,-3 2 81,-6 6 0,2-4-590,3 4 0,-3-1 355,2 1 1,-1 1-971,2-9 0,2 2-165,5-10-981,6 1 1392,-4-5 914,8-4 0,-3-7 0,5-7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3.6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83 7776,'0'-17'1254,"-4"4"-762,0-3 1,0 7-1,4 1 1102,0-1-1118,0 4 1,6 0 42,1 5 0,5 1-165,4 3 1,-2 4-180,5 8 0,2-2 42,6 5 0,-2 5-644,2 3 1,3 4 327,1-4 1,-1 2-297,1-2 0,-4-2-271,5 2 0,-6-4-580,1-3 1,-2 1-163,-2-6 0,-1 1 357,-3-5 1051,3-4 0,-9 3 0,4-3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4.3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269 12 7830,'-8'0'1062,"1"0"1,3-4-62,-4 0 0,4 0 103,-4 4-535,0 0 1,-3 2-204,-1 2 1,4-2-295,0 6 1,1 0-108,-5 3 0,0 6 111,1 3 0,-5-1-789,0 5 0,1-4 428,3 8 1,-3-4-1258,-1 0 0,0-1 612,5 0 1,3-3 929,0-1 0,6-4 0,-4 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4.5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1 7794,'-7'0'4362,"2"0"-3946,5 0 1,5 5-86,3 3 0,6 3-372,2 5 1,6 2 98,1 6 0,1 3-498,3 0 0,3 5 283,1 0 0,1-3-800,0 3 1,0-6 218,-5 1 0,4-4-52,-3-3 1,-5-3 789,-3-6 0,-1 1 0,4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7:19.2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82 199 7791,'0'-12'-1800,"-5"1"1853,4-1 14,-5 0-103,6 1 1,0 3 108,0 0 1,-1 4 75,-3-4-38,3 6 0,-4-5-71,5 3 1,-2 3 366,-1-3-245,1 3 1,-4 1 165,2 0 1,1 0 212,-5 0-163,6 0 0,-5 0 62,4 0 1,1 1-119,-2 3 0,2-3 249,-2 3-108,3-2-277,-5-2 0,6 1 225,0 3 28,0-3-27,0 4 151,0-5 18,0 0-455,6 0 0,-4 4 83,6 0 1,-4 0-155,4-4 0,-5 0 115,5 0 1,0 0-135,4 0 0,-4 0 44,-1 0 1,1 0-126,4 0 0,-1 0 77,1 0 1,4 0 60,-1 0 0,5 0-76,-5 0 1,6 0 66,-1 0 0,0-4-37,0 0 1,2 0 22,-3 4 0,3 0 82,2 0 1,-1 0-77,1 0 1,-1 0-100,0 0 0,1 0 17,-1 0 1,0 0 71,1 0 1,-5 0-71,1 0 1,-1 0 53,4 0 1,1 0 33,-1 0 1,1 0-45,-1 0 1,2-4 14,2 0 1,-6 1-15,2 3 0,-4 0 9,1 0 1,1 0-18,-6 0 0,5 1 22,-5 3 1,1-3-106,-4 3 1,-1 1 89,1-1 1,0 4-115,-1-4 0,5 4 93,-1-5 0,1 1-60,-4-4 1,1 0 40,2 0 0,-2 0-4,3 0 0,1 0 15,-2 0 1,5 0 7,-5 0 0,5 0-12,-5 0 1,5 0-1,-5 0 1,5 0 97,-5 0 0,5 0-87,-5 0 0,5-1 80,-5-3 0,5 3-63,-4-3 0,3 3 8,-3 1 0,4-2-41,0-2 0,-2 3 35,1-3 1,-4 3-59,0 1 1,3-1 52,2-3 1,-3 2-29,-2-1 1,2 1 14,-1 2 0,3 0 15,-3 0 1,-1-4-30,-3 0 1,4 1 3,-1 3 1,2 0-33,-1 0 0,-3-2 39,2-2 1,2 3-22,-1-3 1,3 3 15,-3 1 1,3-4 16,-3 0 1,3 0-24,-3 4 0,3-4 0,-3 0 1,-1 1 5,-3 3 0,4 0-17,-1 0 1,2 0 5,-1 0 1,-3 0-4,2 0 0,0 0-9,0 0 1,-2 0 13,3 0 1,1-4 102,-2 0 0,5-1-96,-5 1 1,6 2 63,-2-2 0,-2 3-55,-1 1 1,1-1 12,-2-3 0,6 3-59,-1-3 1,-2 3 55,1 1 0,-3 0-61,3 0 1,-1 0 48,2 0 0,2-2-83,-3-2 70,-2 3 0,5-5 0,-2 3-14,2-1 1,-3 0 24,1 4 1,-1-4 4,5 0 1,-2 0-36,-3 4 0,3 0 20,-2 0 1,2 2-40,1 2 1,-3-3 33,-1 3 1,1-2-3,3 2 1,0-2-3,1 2 0,-1-3 43,0-1 1,1 0-27,-1 0 1,1 0 3,-1 0 0,0 0 67,1 0 0,-1 0-69,0 0 0,-2 0 10,2 0 0,-6 0-4,7 0 0,-5 0-18,1 0 1,2 0 22,-3 0 0,-1 0-58,2 0 0,-2 0 60,1 0 1,4 0-2,-4 0 0,2 0-45,-2 0 1,3 0 26,-2 0 1,-2 0-21,1 0 0,0 0 20,0 0 1,3 0-10,-2 0 0,-2 0 25,1 0 0,1 0-1,3 0 1,-4 0-22,1 0 0,-1 0 5,5 0 0,-5 0-46,1 0 0,-2 0 46,1 0 1,3 0-38,-2 0 0,1 0 32,-2 0 1,2 0-51,-6 0 0,6 0 43,-1 0 1,-3 0-4,-2 0 0,2 0 53,-1 0 0,3 0-53,-3 0 0,-1 0 67,-3 0 0,0 1-55,-1 3 1,5-3 7,-1 3 0,1-2 3,-4-2 1,1 1 38,2 3 1,-2-3-54,3 3 1,-2-3-2,2-1 0,-3 0-18,2 0 1,2 1 27,-1 3 0,-1-2-27,-3 2 1,3-3 22,1-1 1,1 0-1,-1 0 1,-4 0-7,4 0 1,-3 0 72,-1 0 0,3 0-31,1 0 0,-1 0 78,-3 0 0,0 0-68,-1 0 0,1 0 8,0 0 1,0 0-56,-1 0 0,-3 0 49,0 0 0,0 0-168,3 0 147,1 0 1,0 0 88,-1 0 13,1 5 5,0-4-120,-1 5 53,1-6-77,0 0 109,-6 0-93,5 0 0,-9 0 56,6 0-165,-5 0 65,2 0-7,-5 0-260,0 0 95,5 0 134,-4 0 187,4 0-107,-5 0 215,0 0-194,6 0 99,-5 0-129,4 0 58,-5 0 0,0-2-24,0-2-37,0 3 58,0-4-186,0 5-66,0 0 169,5 0 117,-3 0-81,3 0 6,-5 0-14,0-5 14,0 3-90,0-3 78,0 5-153,0 0 130,5 0 47,-4 0-46,4 0 118,-5 0 180,0 0-394,6-5 135,-5 4-111,4-4 87,-5 5-3273,0 0 0,0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31.1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304 34 7858,'0'-6'2239,"0"-1"-1068,0 3-750,6 3 0,-5-6 1137,3 4-1079,-3 1 1,-1-2-118,0 8 0,-5 3-374,-3 4 0,-6 6 82,-2 3 0,-5 7-229,2 4 0,-4 4 192,-5 4 0,4-1-1140,-4 5 1,4-6 469,0 2 1,5-4-898,-1-4 0,10-7 224,-2-9 1310,3-7 0,3-3 0,1-5 0</inkml:trace>
  <inkml:trace contextRef="#ctx0" brushRef="#br0" timeOffset="197">82 81 7858,'0'8'26,"0"-1"1,0 1 623,0 4 0,2 0-88,2-1 1,1 1 32,3 0 1,3 4-222,1 4 0,1 2 17,6 1-295,1 1 1,5-1 0,2 2 287,4 2-172,-3-8-732,1 9 0,-2-15 449,1 2 0,-1-2-1427,-4-1 0,-5-6 1498,-2-2 0,-3-8 0,-1-2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30.3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292 106 7788,'0'-8'593,"0"0"1,0 4-57,0-3 0,0 3 265,0-4 670,0 5-1001,0-2 0,-1 5 99,-3 0-365,-2 0 1,-6 5-240,0 3 1,1 4-133,-1 3 1,-4 4-200,1 4 0,-5 0-74,5 1 1,-2 3 216,1 0 1,2 0-850,-6-3 1,6-1 398,-1 0 0,2 0-249,1-4 1,0 0 920,1-7 0,-1 2 0,0-7 0</inkml:trace>
  <inkml:trace contextRef="#ctx0" brushRef="#br0" timeOffset="251">47 24 7835,'-8'-1'808,"0"-3"0,4 3-273,-3-3 1,4 1 622,-1-1-428,3 3-553,1-4 0,5 5 103,3 0 0,6 1-57,2 3 1,5 4-339,-2 7 0,7 0 143,1 4 0,2-3-721,-2 3 0,-1 1 356,5 3 1,-5-4-341,1 1 1,2-5-185,-2 5 0,0-7 861,-3-1 0,4 4 0,2-3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9.6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316 0 10272,'-12'13'871,"1"3"0,-1 3-661,0 8 1,-3 3-280,-1 5 1,-5 2 116,2 2 0,-2-3-420,2 3 0,-2-3 274,5-1 0,-2-1-369,7-3 0,-4-7-930,8-9-681,1-2 2078,1-6 0,0-2 0,-2-5 0</inkml:trace>
  <inkml:trace contextRef="#ctx0" brushRef="#br0" timeOffset="201">1 35 7900,'0'7'713,"0"-1"-295,0-2 1,0-1 324,0 4 0,5 3-281,3 5 0,7-1-132,5 6 1,7 5-279,4 6 1,7 2 0,1 2 0,0 2 22,1 2 0,-5-4 52,0 0 1,-1 0-840,-7-4 0,0-4-77,-3-3 1,-5-2-500,1-7 1,-6 1 1287,1-4 0,4-1 0,-1 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8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59 7808,'5'-12'1056,"-3"0"-243,3 1 205,-5-1-302,5 5 292,-4 2-580,5 5 0,-8 5-183,-2 3 0,-2 8-282,-6 3 0,1 3 103,-1 2 0,-4 3-539,1 0 0,-2 6 348,1-2 1,-1-1-379,-2 1 0,-2-4 194,6 4 0,-2-6-910,1-2 1,3-1 385,-2-6 0,2-6 833,1-6 0,-5 3 0,-1-1 0</inkml:trace>
  <inkml:trace contextRef="#ctx0" brushRef="#br0" timeOffset="233">1 140 7849,'5'-6'374,"-4"-1"-244,3 4 669,-3 1 0,1-3-163,1 5 1,4 0-66,5 0 0,3 5-269,1 3 0,8 4-85,0 3 0,7 3-195,0 6 1,3 0 153,1 4 1,-1-4-622,-3 4 0,-3-4 319,-4 0 0,-1-5-938,0 1 0,-1-5 100,-2 5 0,-3-10-173,-6 2 0,-3-5 1137,0 1 0,0 3 0,4-5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8.0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328 24 7887,'0'-7'1815,"0"-3"-1265,-5 8 0,2-3-152,-5 5 1,1 2-164,-5 1 1,0 5-125,1 8 0,-2-2 60,-3 6 1,2 3-268,-6 4 0,1 4 151,-5-3 1,2 4-712,3-1 1,-2-1 336,6 1 0,-2-5-662,1 1 0,4-3-392,1-5 1373,-1-2 0,6-5 0,-6-1 0</inkml:trace>
  <inkml:trace contextRef="#ctx0" brushRef="#br0" timeOffset="233">83 82 7907,'-2'-12'477,"-2"1"814,3 4-717,-4 2 0,6 6-179,3 3 1,3 8-47,4 7 1,6 5-116,3 3 0,-2-1-414,1 5 1,2 0 212,6 4 0,-1 0-304,5 0 1,1 0-254,3 0 0,1-3-593,3-1 0,-3-5 1117,3 1 0,-2-2 0,-2-2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7.2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24 7841,'4'-8'-867,"0"0"3216,0 5-862,-4-2-1050,0 5 1,-1 5-5,-3 3 1,1 4-168,-5 3 1,1 4-282,-5 4 0,-4 0 95,1 1 1,-2-1-182,1 0 1,2 1-315,-5-1 0,0 4-461,0 1 1,-2-2-598,6-7 1,-1 2 202,4-6 1270,1-4 0,-6-6 0,-1-5 0</inkml:trace>
  <inkml:trace contextRef="#ctx0" brushRef="#br0" timeOffset="212">36 70 7829,'-12'0'1349,"0"0"1,6 2-737,2 1 1,3 0-187,1 5 1,2-3-153,6 7 0,1-3 39,10 6-105,1-2-146,9 4 1,0 0 0,6 4-1,0-3-251,1-1 1,-5 2-249,0-3 0,-1 3-554,1-3 1,-3-2-433,-4-6 1,-6 2-94,-3-2 1515,-2-3 0,-6 1 0,-7-6 0,-7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6.4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398 1 7952,'-12'0'121,"0"0"1,1 1 1166,-1 3 1,0-1-554,1 4 0,-1 1-325,0 4 0,-3 3-622,-1 1 1,-3 5 184,3-2 0,1 3-296,3 2 0,-4-1 270,1 0 1,-1 1-1024,4-1 1,1-1 491,-1-2 0,2-4-1069,2-4 1653,-2 0 0,8-6 0,-3-1 0</inkml:trace>
  <inkml:trace contextRef="#ctx0" brushRef="#br0" timeOffset="258">36 71 7944,'-7'-5'0,"-3"3"2086,3-3-606,1 0-255,1 4-745,5-5 0,5 12-138,3 1 1,7 5-88,5 4 0,3 2-20,4 5 0,-1 1-509,5-1 0,-3 0 261,3 1 1,0 0-738,4 4 0,-4-4-77,0 3 1,-4-6-414,5-1 1,-6-5 256,1 5 0,-6-6 983,-2 2 0,-5-3 0,3-2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5.6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292 93 7923,'0'-12'-355,"0"1"296,0-1 0,0 4 1080,0 0 1,-1 2 202,-3-2-108,3-2-692,-10 8 1,9-7-378,-6 5 0,0 2-59,-4 6 1,1 6 199,-1 6 1,-1 8-534,-2 0 1,2 3 271,-3 0 1,-1 3-798,2 5 0,-5 0 389,5 0 0,-1-4-548,4 1 0,1-5-42,-1 4 1071,-5-5 0,4 2 0,-4-4 0</inkml:trace>
  <inkml:trace contextRef="#ctx0" brushRef="#br0" timeOffset="252">12 245 7923,'0'6'-50,"-1"1"732,-3-3 0,2-2-204,-2 6 0,4 4-184,4 3 1,0 6-76,8-1 0,-2 7-430,10 4 0,1-1 34,6 1 1,3-1-130,5 1 1,4 2-880,0-6 1,5 0 1184,-1-4 0,-3-4 0,0-3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6:18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92 139 7935,'0'-8'-820,"0"1"1,0 3 1039,0-4 292,0 6-93,-5-9-222,4 5 1,-4-2-38,5 1 1,0 3 432,0-4-101,0 6 243,0-9-365,0 5 0,0-2 54,0 1-206,-5 4 143,3-2 1,-3 0-87,5 4-55,0-5-74,0 6 75,0 0-1,0-5-332,0 4 221,0-4-55,0 5 212,0 0 0,0 5-218,0 3 1,0-2 29,0 2 0,0 1-117,0 6 0,0-1 83,0 5 1,0-3 0,0 3-123,0 1 1,0 3-149,0 4 0,4-2 128,0 2 1,1 1-8,-1-1 0,-3 3 40,3-3 1,1 1 1,-1-1 0,0-6 5,-4 2 1,4-4-58,0 0 0,-1-1 49,-3-3 0,0-2-379,0 3 87,5-4 0,-3 0 135,2-1 0,-3-3-426,-1 0 53,0-6-608,5 9 523,-4-10 268,4 4-431,-5-5 439,0 0 405,6-5 0,0-2 0,5-4 0</inkml:trace>
  <inkml:trace contextRef="#ctx0" brushRef="#br0" timeOffset="260">23 427 7890,'-6'-6'2210,"-4"-4"-1922,8 8 1,-3-4 288,5 2-169,0 3-243,0-4 0,1 5 39,3 0 0,3-2-22,4-2 0,1 3-160,-1-3 0,1 3-212,-1 1 1,6 0 181,2 0 1,-1 0-239,1 0 1,0 0 0,3 0 98,-3 0 0,3 0-776,-3 0 0,2 0 89,-2 0 1,2 0-766,-6 0 1599,0 0 0,2 5 0,1 2 0</inkml:trace>
  <inkml:trace contextRef="#ctx0" brushRef="#br0" timeOffset="626">334 151 7935,'0'-12'-816,"0"1"612,0-1 0,0 4 1277,0 1 1,0 3 275,0-4-11,0 6-507,0-9-369,0 10-242,0-4-19,0 5 19,0 0 0,0 5 0,0-4-55,0 10 55,0-5 0,0 6 1,5 4-250,-3-3 1,4 8-261,-2-6 1,-2 5 228,6 0 0,-4 5 1,2 2-482,-1-1 0,3 2 281,-4-1 0,4 3-485,-4-3 1,3 4 222,-3-4 0,5 4 59,-1-5 0,-2-2-164,2-5 1,-4-5-47,3 1 309,-4 3-170,7-10 534,-9 7 0,4-14 0,1 5 0,0-1 0,6 1 0</inkml:trace>
  <inkml:trace contextRef="#ctx0" brushRef="#br0" timeOffset="1308">634 427 7935,'-7'-6'2719,"2"-4"-2252,0 8 107,4-3-178,-4 5 111,5 0 344,0 0-759,-5 0 1,3 1 98,-2 3 1,3-1-274,1 4 0,0 1-13,0 4 0,0-1-5,0 1 0,4-1-507,0 1 0,5-1 310,-1 1 1,-2-5-151,2 1 1,-1 0 132,5 3 0,-1 0-17,1-4 125,-1 4 38,1-10 1,-1 4 6,1-5-3,-1 0 0,1 0 176,0 0 36,-1 0 0,-1-1 51,-2-3 1,-3 1 285,-5-4-296,5-1 1,-4-4 267,3 1 0,-2 3 61,-2 0 132,0 1-382,0-5 1,-2 2 156,-2 2 0,3 2 162,-3 2-117,3 3-476,1-4 149,0 5 92,0 0-268,0 5 0,1-3-75,3 6 1,-1 0-102,4 3 1,-3 1 134,4-1 0,0 2-254,3 2 1,1 3 160,-1 5 0,1 0 247,-1 1 0,1 0-164,-1 3 1,1 1 187,-1 3 0,0-3 229,-4-5 1,2-1 0,-4-2-167,2-1 1,-5-1 282,2 1 0,-4-2-129,-4-5 1,2-1-17,-6 1 0,0-1-82,-3 1 0,-1-6 8,1-2 1,-5 1-77,1-1 1,-4 0 60,4-4 0,-2-2-349,2-1 0,0 0 93,-4-5 0,5 1-332,-1-5 0,-2-1 186,2-2 0,-1 2-393,5-2 0,-1-2 289,1 2 1,1-1 41,2 5 0,-1-1-1262,5 1 1610,0-1 0,-1 1 0,-1-1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6:45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105 643 7904,'-5'-12'-655,"-2"2"458,-5 2 1,2-2 2104,2 2-1036,-2 3 1,9-2 495,-3 3-1108,2 3-116,2-4 1,6 5 72,1 0 0,0 0-166,1 0 1,-1 4 119,5 0 0,-4 0-36,0-4 60,-1 0-521,5 0 268,0 0 1,-4 0-299,-1 0-68,-4 0 1,3 1-1025,-2 3-896,-2-3 1682,3 9 0,-5-7 662,0 5 0,5 0 0,2 3 0</inkml:trace>
  <inkml:trace contextRef="#ctx0" brushRef="#br0" timeOffset="544">116 655 7900,'-1'-8'-124,"-1"0"1,-4-1-149,0-1 1,2 2 2442,-4 0-1372,6 0 1,-5 1 561,3-1-486,3 5-62,-4-2-666,5 5 1,0 5 29,0 3 1,0 2-24,0 2 1,0 5 75,0 2 1,4 3-203,0 2 0,5 0-47,-2 4 0,0 2-97,1 5 0,-1 0-282,5 0 1,-4 5 209,0 3 1,0 2-232,3 2 1,0 0 179,-4-1 1,4 0-40,-3-3 1,-2 1 23,2-5 0,-6-6 52,2-5 1,-1-5-45,1-4 0,-3-2-494,3-5-325,-3-5 646,-1-2 1,0-7-11,0-1 0,0-4 146,0-5 0,-4-1-326,0-2 609,1-3 0,-3-11 0,0-1 0</inkml:trace>
  <inkml:trace contextRef="#ctx0" brushRef="#br0" timeOffset="933">58 736 7900,'-8'-5'0,"0"-3"0,2 2 761,-2-2-201,-2 6 19,3-9 0,1 5-49,2-6 1,4 2-269,4 2 1,-2-1-20,6 5 1,0-4 65,4 4 0,1-4-92,2 5 0,-2-3-37,3 2 0,2 3 37,1-3 0,4 3-224,0 1 0,-2 5-81,2 3 0,-2 2-180,6 2 1,-2 1 11,-2 3 1,0-3 144,1 2 1,-5-2-131,1-1 1,-6 3 70,2 1 0,-7 1 115,-2-2 0,-4-2-58,1 3 0,-4-2 355,-4 2 1,-4-3-18,-7 2 0,0 2-103,-4-1 0,3-1-220,-3-3 0,1 0 167,-2-1 0,-1 1-528,6 0 1,-1-4 219,5-1 0,-1-3-1385,0 4 662,1-5-814,-1 2 816,5-5 960,2 0 0,5 0 0,0-5 0,0-2 0</inkml:trace>
  <inkml:trace contextRef="#ctx0" brushRef="#br0" timeOffset="1360">549 877 7900,'7'-4'0,"1"0"0,-4-4 401,4 4 0,-3-1 3,7 1 0,-3 3-71,6-3 1,0-1-229,0 1 0,3-1 125,6 1 0,-1 1-189,1-5 1,3 2 129,0-2 1,2-2-60,-2 2 1,-4-1 74,1 1 1,-2-2-91,-7 2 1,0 1 141,-8 0-107,-1-1 0,-6 0-57,0 0 1,0 4 74,0-3 0,-6 4 124,-1-1 1,-1 1-68,-4 0 1,3 1 84,-7-2 0,0 3-56,0 1 0,-5 0-9,2 0 0,1 0-67,-2 0 1,5 5-86,-5 3 1,4-1-126,-3 0 1,5-3 53,-2 4 1,-1 0-184,2 3 0,3 1 100,4 0 0,2 3-91,-2 1 1,3 3 71,5-3 1,0 4-129,0-5 0,5 6-273,3-2 0,7-1 187,5 2 1,-2-6-462,1 2 1,5 1 319,3-2 1,0 0-454,-3-8 1,-1 2 334,0-5 1,5 4-29,-1-4 0,-1 0 599,-7-4 0,3 0 0,2-11 0,6-1 0</inkml:trace>
  <inkml:trace contextRef="#ctx0" brushRef="#br0" timeOffset="1752">1203 713 7900,'-7'-5'3496,"-3"4"-2536,9-5-524,-5 6 1,6 2-84,0 2 0,0-2-123,0 6 0,0 1-208,0 7 1,0-2 69,0 5 0,4-3-33,0 3 0,5 1 114,-1 3 0,3 1-464,0-1 1,-3-4 85,0 1 0,0-6 11,3 2 1,-3-5 107,0-3 1,-6-1 42,2-3 175,3-3-137,-6 4 1,4-6 19,-5-3 1,0-3 15,0-4 1,0-1-39,0 0 1,0-1 4,0-2 0,0 1-7,0-6 1,-4 5-73,1-5 1,-3 5 78,2-5 0,3 4-289,-3-3 1,3 1 90,1-2 0,0 3-35,0 6 0,0-2 82,0-3 1,1 7-501,3-3 1,-1 5 207,5-1 0,1 1-450,6 4 0,-1 1 56,6-2 839,-6 3 0,13-4 0,-2-2 0</inkml:trace>
  <inkml:trace contextRef="#ctx0" brushRef="#br0" timeOffset="2459">1764 713 8062,'0'-6'2754,"0"0"-2632,0 6 1,0 10 74,0 1 1,5 10-587,3 2 1,1 6 232,-2 6 0,8 1-156,-4 3 1,5 1 161,0 3 1,-4-1-453,4-3 1,-4-3 89,-4 3 1,1-8 50,-5-4 1,1-3 460,-1-5 0,-3-2 0,3-5 0,-3 0 0,-6-1 0,-2 1 0</inkml:trace>
  <inkml:trace contextRef="#ctx0" brushRef="#br0" timeOffset="2893">1705 690 7921,'-17'-7'0,"3"-3"0,-5 2 0,4 2 468,0-2 1,3 4-2,4-4 1,-1 4-36,5-4 0,0 5-304,4-5 0,0 4 90,0-4 1,0 4-141,0-4 1,6 6 102,1-2 0,4-1 26,0 1-68,6-5 0,-2 7 0,4-3-60,2 0 0,1 4-36,1-3-255,6 3 177,-5 1 1,10 0-255,-3 0 0,3 5 178,1 3 1,0 2-211,0 2 1,2-1 108,1 1 0,-6 1-2,-1 3 0,-5-6-14,-3 5 1,-5-8 174,-2 5 0,-4-3 190,-5 2 0,-2-3 290,-5 0 0,-5 0 143,-2 3 0,-8 1-274,0 0 0,-6 1-70,1 2 1,-2-2-14,-1 3 1,1 1-416,2-2 0,-2 1 191,3-4 1,1-1-700,-2 1 1,6 0-602,-2-1-508,3 1 104,2 0 1359,4-1 1,7-3 355,8 0 0,2-5 0,7 7 0,1-4 0</inkml:trace>
  <inkml:trace contextRef="#ctx0" brushRef="#br0" timeOffset="3369">2686 655 7921,'-5'-12'1298,"-3"0"-851,-2 1 1,-2-1 319,1 0 1,-1 6-270,0 2 0,1-1-72,-1 1 0,-1 0-241,-3 4 1,3 5-154,-2 3 1,-2 4-59,1 3 0,-1 3 177,2 6 1,2 0-245,-3 4 0,3-4 63,2 4 0,3 0-223,0-1 1,6 1 91,-2-5 0,2 0-105,2 1 1,6-6 60,1-3 0,4-2 108,0-1 1,2-5 63,3-4 1,1-3-27,2-3 1,3-4-28,-2-5 1,2-1 19,1-2 1,-3 2-159,-1-3 0,-3-1 44,3 2 0,-4-5 47,0 5 1,-6-5 124,-1 5 0,0-2-100,3 1 1,-4 3 202,-3-2 0,-3 6-55,-1 1 651,0 5-492,0-7 1,0 10 115,0 0 0,-4 5-68,0 7 1,-1 1-180,1 2 0,3 0-184,-3 4 0,3 1 101,1 3 1,0-4-518,0 1 1,4-5 231,0 5 0,5-2-566,-2 2 1,4 0 351,0-4 0,1-1-321,0-3 0,1-1 835,2-4 0,-2-1 0,9-1 0,-3 1 0</inkml:trace>
  <inkml:trace contextRef="#ctx0" brushRef="#br0" timeOffset="3753">3060 666 7921,'-12'0'376,"5"0"-150,-1 0 2237,0 0-1777,-4 0 1,6 2-241,2 2 0,3-2-84,1 6 0,0 0-133,0 3 0,0 5-214,0 0 0,4 0 109,0 0 0,3-2-145,-3 6 0,5-6 96,-1 2 0,-1 1-113,0-2 0,-3 1-1,4-5 1,-4 0-120,4-3 1,-4 1-178,3-6-7,-4 7-315,2-9 218,0 4 165,-3-5 1,3-1 104,-5-3 0,1-3 30,3-4 1,-3-5-10,3 1 0,-2-2 163,-2 1 0,1 2-74,3-6 0,-3 2-20,3-1 1,1-2-112,-1 5 0,4-3 89,-4 3 1,5-3-333,-1 3 1,-2 2 93,2 6 0,0-1-126,3 5 1,1 0 51,0 4 1,-1 0-412,1 0 824,-5 0 0,8 6 0,-2 0 0</inkml:trace>
  <inkml:trace contextRef="#ctx0" brushRef="#br0" timeOffset="4300">3633 713 7921,'0'-12'240,"0"1"1,-4 3 395,0 0 1,-1 4 92,1-4 0,1 5-271,-5-5 0,4 5 425,-3-1-592,-1 3 1,-4 1 122,0 0 0,0 1-87,-4 3 0,3 4-41,-3 8 1,-1-2-132,2 5 1,-1 1-130,5 3 0,-1 1-256,0-1 1,5 2 246,-1 2 0,5-6-256,-1 2 0,3-4 142,1 1 0,1-1-436,3-7 0,3 1 207,4-9 0,5 0-133,-1-4 1,5 0 118,-5 0 1,5-2 154,-4-1 0,0-4 68,0-5 0,-3-1-70,3-2 0,-3 1 80,-2-6 1,1 6-59,0-2 1,-1-2 184,1-1 1,-4 2-90,0 1 1,-5 3 140,5 2 1,-5-1 164,1 0 1,-3 4-50,-1 1-35,0 4-105,0-2 0,0 6 262,0 3 1,0 2-78,0 6 0,0 0 84,0 0 0,0-1-75,0 1 1,0 3-214,0 1 1,1 1-88,3-2 0,1 0-189,3 4 1,4-4 107,0 0 0,-1 2 70,5-1 1,2-1-431,1-3 1,0-1 150,0 1 1,-1-1-527,2-4 1,-2-1 136,-3-6 0,-2 0-474,3 0 1211,-3 0 0,-1-11 0,-1-2 0</inkml:trace>
  <inkml:trace contextRef="#ctx0" brushRef="#br0" timeOffset="6246">4158 690 7921,'-6'-12'0,"-5"0"0,6 1 1243,-3-1-576,3 6 1,1-5 414,0 3-624,1 3-430,3 0 327,0 0-159,0 3-4,5 8 0,-3 3-109,6 10 0,-1 1 72,0 3 1,4 4-301,-3 1 1,1 0-34,-2-1 1,4-2-87,-3 2 1,-2-6 126,2-1 0,0-2-19,3 1 0,-3 2 125,0-5 1,-6-5-90,2-3 200,3-5 0,-5 2-56,6-5 142,-5 0 1,2-7-92,-5-4 0,4-2-189,0-7 0,4 5-46,-4-5 1,1 1 108,-1-5 1,-2 1 21,6 0 0,-4-1-15,4 1 1,-6 1 145,2 2 1,1 0-110,-1 4 0,0 0 599,-4 5-37,5-1-44,-3 0-101,3 6-291,0 1 1,-4 10-51,3 3 0,1 2 89,-1 2 1,5-1-232,-1 1 0,-1 4 48,0-1 1,0 6-92,1-2 0,1 0-35,-5 0 0,3-1 1,-3 2 0,2 1 19,-3-6 0,0 2 96,5-1 1,-6-3-133,2 2 1,-1-6 53,1-1 0,-3-4 0,3 4 0,-1-6-51,1 2 201,-3-3 1,5-1-111,-2 0 1,-3-5 66,3-3 0,2 1-71,-3-5 0,5 3 10,-4-7 0,5 2 82,-1-2 1,-1 2-58,0-5 0,0 3 132,1-3 1,1 3-128,-5-3 0,5 3 187,-2-3 0,0 4-36,1 0 0,-4 2 86,3 1 1,0 0 48,1 1-181,2 4 0,-7 2-3,4 5 1,-3 1 17,4 3 1,-5 0-25,1 8 0,-2-3 19,2 6 1,-3 2-28,3-1 1,1 3-26,-1-3 1,4 1-6,-4-2 1,4-2-243,-4 3 1,5 0 78,-1-5 0,2 3 34,2-6 0,1-3 45,2-1 0,-1-2 96,6-2 0,-4 0-86,3 0 0,2-2-141,6-2 1,-2-2 10,2-6 0,-6 1-63,-2-1 0,1-1 95,3-3 0,-4 3 19,1-2 0,-6 1 53,2-2 1,-7 3-182,-1-3 332,-1 3 0,0 2-84,-3-1 306,-3 0-201,-1 1 0,-5 3 59,-3 0 0,-2 6 23,-2-2 1,0-2 94,1 3 1,-5-1-11,1 4 1,-1 0-154,4 0 0,1 1-123,-1 3 1,0 2 93,1 6 0,-1 0-17,0-1 0,2 2-19,2 3 0,-1-2-5,5 6 0,-4-2-134,4 1 1,1 2 81,3-5 0,1 4-80,3 0 0,2-3 64,6-2 1,0-2-120,-1-1 0,6-2 80,3-2 0,2 1-152,1-5 1,-4 0-3,1-4 1,3-1-40,5-3 0,-1-1 157,-4-3 1,4-6-17,1 2 1,-1-6 218,-4 2 1,1-8-70,-1 0 0,0-2-5,1 3 0,-1-4-86,1-1 0,-2-7-3,-3 4 0,2-4 48,-6 8 0,0-4-10,-8 3 1,4-3 157,-3 4 1,-3 0-107,-1 3 1,-3-3 183,-1 0 0,0-4-73,0 3 1,-1-3 25,-3 4 0,-3-4-86,-4 4 1,3-4 220,0 3 0,0 2-28,-3 7 1,3-2 54,0 5 0,2 1 211,-2 3 181,3 6-725,-1 1 0,4 6 67,-6 3 0,5 4-11,-1 7 1,3-1 70,1 6 1,0-1-222,0 5 0,0 4 45,0 3 0,1 1-252,3 3 1,-1-3 62,5 7 0,-2-3-38,2-1 1,2 6 71,-2 1 0,-1-1 86,0-2 1,0 1-27,1-1 1,2-4 21,-2-4 1,-2-5-378,2 1 1,-5-3-86,1-5 1,-2-2-1034,2-5-281,-3-6 1908,5-1 0,-1 0 0,1 2 0</inkml:trace>
  <inkml:trace contextRef="#ctx0" brushRef="#br0" timeOffset="6512">5326 608 7178,'0'-7'2146,"0"2"1,2 4-1530,2-3 1,2 3-264,6-3 1,6 3-363,5 1 1,2 0-90,6 0 0,0 0 181,4 0 0,3 0-870,-3 0 1,3 0 504,-7 0 1,-1 0-1028,1 0 1,-1 5 551,1 3 0,-3-2 756,-4 2 0,4 0 0,2 3 0</inkml:trace>
  <inkml:trace contextRef="#ctx0" brushRef="#br0" timeOffset="6971">5945 701 7921,'-11'0'261,"-1"0"-218,0 0 1,5 0 1784,-1 0-623,5 0-391,-2 0-792,5 0 54,0 0 1,5 0-186,3 0 0,2-3 121,2-1 1,0-4-129,-1 4 0,1-4 82,0 4 0,3-4 15,1 5 1,1-6 31,-2 1 1,-2-3 45,3 0 1,-3 3 7,-1 0 1,-1 2-12,1-2 1,-2-3-159,-2 4 0,1 0 109,-5-1 0,0 4-268,-4-3 221,0-1 0,-5 1 33,-3 4 1,-2 1 32,-2 2 1,-5 2 2,-2 1 0,1 0 117,-2 5 1,2 0-84,-2 3 1,0 1 167,4 0 1,0-1-35,5 1 0,-2 1 17,-3 3 1,7-3-55,-3 2 0,9-2-37,-1-1 1,2-1 9,2 1 1,0 0-177,0-1 1,7 1-66,5 0 1,1 0-228,6-1 0,0 1-589,5 0 1,-1-1 416,1 1 0,3-2-558,0-2 1,0 1 472,-3-5 0,-1 0 57,0-4 0,-1 0 535,-2 0 0,2 0 0,-4-10 0,6-3 0</inkml:trace>
  <inkml:trace contextRef="#ctx0" brushRef="#br0" timeOffset="7396">6436 596 7921,'-8'-6'-1199,"1"2"2898,4-3-391,-2 6-327,5-4-109,0 5-377,-5 0-276,3 0 0,-3 1-89,5 3 0,0 3 116,0 4 0,0 1-94,0 0 1,0 3 79,0 1 1,4 1-107,0-2 0,0 0 3,-4 4 1,1-5-86,3 2 0,-3 1-89,3-2 1,1 1 55,-1-4 0,1-1-367,-1 1 174,-2 0 14,8-1-1,-9-4-51,10-2 1,-10-6 95,3-3 48,2-3 0,-4-6 125,2-2 1,-3 2-98,-1-3 1,4 2 64,0-2 1,0 2-40,-4-5 1,3 3 47,1-3 0,1 4-92,-1 0 1,-2-2-5,2 1 1,2 1-26,2 3 1,-2 2-136,2 2 0,0-1-511,4 5 1,-5-4 334,1 4 1,0 0-293,4 4 1,-1 0 203,1 0 0,0 5 494,-1 3 0,6 3 0,1 0 0</inkml:trace>
  <inkml:trace contextRef="#ctx0" brushRef="#br0" timeOffset="7970">7055 468 7921,'-11'0'309,"-1"-1"-91,0-3 1,4 2 868,1-2-508,-1 3 0,-4 1-50,0 0 1,1 0 219,-1 0-346,0 0 1,1 0-234,-1 0 1,0 1 47,1 3 1,-1 3-162,0 4 0,2 1 48,2 0 1,-2 0-225,2-1 1,1 1-32,0 0 0,4-1-241,-1 1 0,3-4 32,1 0-176,0-1 313,0 5 1,5-6-15,3-2 0,4 2 73,3-3 0,-1 1 34,6-4 0,-5 0 47,5 0 1,-4 0-36,3 0 1,-1 0 125,2 0 0,2 0-5,-3 0 1,3 0-26,2 0 0,-5 4 128,1 0 0,-6 4-103,1-4 1,-2 5 156,-1-1 0,0 2-91,-1 2 0,-4-4 204,-3-1 0,-3 1-12,-1 4 1,0-1-65,0 1 1,-5-4-92,-3 0 1,-2 0 10,-2 3 1,-4 0 14,1-4 1,-6 2-20,2-5 1,0 4-198,0-4 1,3 4 57,-3-4 1,3 0-470,-3-4 0,5 0 121,-2 0 1,3 0-35,1 0 1,5 0-651,-1 0 111,5 0 0,-6-2-649,5-2 1595,0 3 0,15-9 0,2 3 0</inkml:trace>
  <inkml:trace contextRef="#ctx0" brushRef="#br0" timeOffset="8262">7534 433 7629,'-6'0'0,"0"0"0,1 0 1671,4 0-740,-4-5-371,0 3-138,3-3 890,-3 5-819,5 0 1,-1 0 389,-3 0-238,3 0-842,-5 5 0,6-2 193,0 5 0,0-4-236,0 3 0,0-3-196,0 4 1,0-4-1376,0 4 1318,0-1-291,6 0 0,-5 3-1234,3-2 1396,-3 3 622,4 0 0,2 1 0,4 0 0</inkml:trace>
  <inkml:trace contextRef="#ctx0" brushRef="#br0" timeOffset="8454">7476 772 7629,'-12'0'0,"0"0"0,1 0 2126,-1 0-968,6 0-485,-5 0-54,10 0-168,-4 0 48,-1 0-589,5 0 211,-4 0-1196,5 0 1,1 0 296,3 0 778,-3 0 0,10-6 0,-5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3:24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199 164 6362,'-5'-7'1369,"4"2"-903,-4 5-291,5 0 1,0-1 309,0-3-43,0 3 161,0-4-366,0 5 0,0-2-18,0-2 0,-2 3 246,-1-3-42,1 3-226,-3 1 35,5 0 902,0 0-748,0-5-115,0 3-139,0-3 63,0 5-94,0 0-68,0 5 3,0-3 0,0 4-5,0-2 21,0-3 6,0 10-17,0-5-1,0 6 0,0 0-87,0-1 0,0-3 74,0 0 1,0 0-99,0 3 1,0 1 80,0 0 1,0-1-139,0 1 1,0 1 120,0 3 0,0-3-72,0 2 1,0-1 54,0 2 0,0-3-5,0 3 1,0 0 47,0 0 0,0 1-49,0-2 0,0 0 57,0 4 0,0-5-42,0 2 1,0 1 42,0-2 1,0 5-33,0-4 1,0 3 30,0-3 1,0 4-19,0 0 0,0-2-1,0 1 0,0 0-8,0 0 0,0 3 3,0-2 1,0 0-7,0 0 0,0 2 6,0-3 0,0 0 41,0 0 1,0 1-41,0 3 0,0-4 62,0 1 0,0-2 57,0 1 0,0 6-97,0-5 0,0 4 147,0-4 0,0-2-73,0 1 1,0 1-3,0 3 1,0 1-22,0-1 1,1 0-133,3 1 0,-2 0 121,1 4 0,-1-4-82,-2 3 1,0 3-2,0 1 0,0-1-22,0 1 0,1-3-1,3 3 0,-3 0 41,3 4 1,-3-4-10,-1 0 0,0-1 10,0 1 0,4 3-7,0-3 1,0 2 6,-4-2 0,1 3 0,3-3 1,-2 0-34,2 4 1,1-6 31,-1 6 1,0-4-94,-4 0 0,3 3 80,1-3 0,1 1-65,-1-1 1,-2 3 52,2-3 0,-2 3 2,2 1 0,-3 0 18,3 0 0,-2 0 5,-2 0 0,0 2 47,0 1 1,1-1-63,3 2 1,-3-3 40,3-1 0,-3 0-29,-1 0 0,0 0 13,0 0 1,0 0-10,0 0 0,0 2 20,0 2 0,0-3 16,0 3 1,0-3 6,0-1 1,0 4-18,0 0 0,0 0-14,0-4 0,0 4-20,0 0 1,0 4 23,0-4 0,0 4-40,0-4 1,2 1 36,1-1 0,-1 1-24,2 3 0,-3-3 13,-1-5 1,0 4-36,0 0 1,0 4 31,0-4 0,0 4-3,0-4 1,4 3 0,0-3 1,0 4-1,-4-4 1,1 4-29,3-4 1,-3 1 26,3-1 0,-3 1-38,-1 3 1,4-1 33,0-3 1,0-3 0,-4 3 1,1 1 0,3-1 0,-3 0-1,3-4 1,-2 4 35,-2 0 1,0 4-39,0-4 0,0 1 28,0-1 0,0-1-18,0 4 0,0-4 80,0 1 0,0 1-70,0-1 1,1 0 18,3-4 1,-3 0-29,3 0 0,-3-1 0,-1-3 1,0 3 1,0-3 1,4 3-7,0 1 0,0-4-7,-4 0 1,4-1 13,0 1 0,0 3 26,-4-3 1,4-1-29,-1 1 0,1 0 10,-4 4 1,0-4-6,0 0 0,0-1 2,0 1 0,2 4-22,2 1 1,-3-3 19,3 2 1,-3 0 1,-1-3 1,0 1-6,0 2 1,0 0-10,0 0 0,0-3 7,0-1 0,0 0 26,0 4 0,0-4-21,0 0 1,0-4 1,0 5 1,0-5 52,0 4 0,0-4-51,0 4 0,0-5 66,0 2 1,4 1-57,0 3 0,0-4 41,-4-1 1,0 2-29,0-2 1,0 4-23,0-3 0,0 3-16,0-4 1,0 2-5,0-2 1,0-1-4,0 5 0,1-5 24,3 1 0,-3-2-58,3-2 1,-3 1 44,-1-1 0,0 0-8,0 1 0,0-1 6,0 0 1,4-2 117,0 3 1,0-8-39,-4 8 1,0-5-57,0 1 0,0 2 5,0-3 1,0-1 6,0 2 0,0-5-30,0 5 1,0-6 69,0 2-120,5 2 1,-3-5 37,1 2 1,-1-2-14,-2-1 0,0-4-81,0 0 102,0-6 0,1 7-17,3-5 4,-3 0 177,4-4-164,-5 5 227,0-3-186,0 3 284,0-5-133,0 0-171,6 0-94,-5 0 38,4 0 2,-5 0 9,5 0 18,-3 0-2,8 0-1,-9 0 6,10 0 1,-9 0-58,6 0 1,-4-4-4,4 0 0,-4 0-51,3 4 45,1 0 1,4 0-66,0 0 0,-1 0 48,1 0 1,1 0-34,3 0 1,-4 0 47,4 0 1,-2-1 50,2-3 1,-2 3-59,6-3 1,-5 3 118,5 1 1,-5 0-26,5 0 0,-5 0-23,5 0 1,-5 0 70,5 0 0,-2 0-79,1 0 0,2 0 102,-5 0 1,5 0-73,-2 0 1,-1 3-1,2 1 0,-1 0-16,5-4 0,-1 4-1,0 0 1,1 0-55,-1-4 1,0 0 58,1 0 1,3 0-94,0 0 0,2 0 77,-2 0 1,-1 0-28,5 0 0,-4 0 21,5 0 1,-7 0 1,3 0 1,0 0 12,0 0 0,3 0-20,-4 0 1,2 0 46,-2 0 1,-1 4-35,5 0 0,-4 0-37,4-4 1,-3 0 36,3 0 0,-4 0 2,4 0 1,-4 0 5,5 0 1,-5-2-1,4-2 1,-4 3 42,4-3 0,0 3-52,5 1 1,-5 0 126,0 0 0,-3 0-108,7 0 0,-6 0 42,6 0 0,-6 0-22,2 0 0,-1 0-51,1 0 0,1 0 7,-5 0 1,6 0-6,-2 0 1,3 0 7,1 0 1,-4-1-11,0-3 0,0 1-13,4-5 1,3 6 23,-3-2 0,3-1 12,-7 1 0,1-4-14,-1 4 0,6 0 24,-6 4 0,5-4-11,-5 0 1,-1 0 1,1 4 1,1 0-2,3 0 0,-4-3-1,0-1 1,-1 0-1,1 4 1,3 0-2,-3 0 0,-3 0 45,0 0 1,0 0-43,-1 0 1,5 0 43,-5 0 0,1 0-36,0 0 0,-4 0 49,4 0 1,0 0-56,-1 0 1,4-2-3,-3-1 1,0 1 0,0-2 1,0 2-10,3-2 1,2 3 2,-6-3 1,4-1 9,-4 1 0,6 0 8,-2 4 0,-1 0-9,1 0 1,-4 0 0,4 0 0,-1 0-3,1 0 0,-1 0 0,-2 0 0,-3 0 48,7 0 0,-5 0-42,4 0 1,-5-4-23,1 0 0,3 0 23,1 4 1,-2 0-28,-2 0 0,2-4 25,-2 0 0,5 0-13,-1 4 0,-2 0 7,-2 0 1,2 0-3,-2 0 0,4 0 8,-4 0 0,5 0 2,-5 0 1,0 0-2,-3 0 0,0 0-3,3 0 1,-2 0 5,2 0 1,-2 0-4,-2 0 1,5 0-23,-1 0 0,0 0 2,-3 0 1,3 0-5,0 0 0,0 0-67,-3 0 0,-1 0 73,0 0 0,1 0-61,-1 0 0,2 0 50,2 0 0,-6 0-7,2 0 1,-2 0-5,2 0 1,1 0 47,-1 0 1,0 0-1,1 0 1,-2 0 9,-3 0 0,3 0 57,-2 0 1,1 0-82,-2 0 0,2 0 27,-6 0 1,6 0-13,-1 0 0,-4-4-9,0 1 0,1-1 8,-2 4 1,5 0-37,-4 0 1,0 0 26,0 0 1,-3 0-4,3 0 0,-3 0-5,-2 0 0,2 0 5,3 0 0,-3 0-16,2 0 0,-2 0 15,-1 0 1,0 0-14,-1 0 1,1 0 13,0 0 1,-1-2-21,1-1 1,-4 1 8,0-2 1,-1 3-14,5 1-18,0 0 1,-1 0 30,1 0 0,-1-1-7,-4-3 0,4 3 4,-4-3 1,0 2-28,1 2 14,0 0-84,3-5-7,1 4 47,0-4 1,-1 5-68,1 0 0,-4 0 95,0 0 1,-5 0-103,5 0 86,0-6 0,4 5-13,-1-3 3,1 3 0,0 0 201,-1-3-97,1 2-10,0-3 0,-1 5 54,1 0-96,0 0 42,-1 0 0,1 0-23,0 0 1,-4 0 101,-1 0-85,1 0 138,4 0-81,0 0 11,-1 0-12,1 0-48,0 0 0,-5 0-21,1 0 0,-4 0 20,4 0 0,-4 0-43,4 0 0,-5 0 61,5 0-30,-5 0-24,7 0-9,-3 0 121,4 0 0,1 0-90,0 0 0,-4 0 66,-1 0 1,-3 0-27,4 0 157,0 0 0,3 0 130,1 0-237,0 0 0,0 0-82,-1 0 1,1 0-2,0 0 1,-5 0-48,1 0 0,0 0 89,4 0 0,-1-4-30,1 1 1,0-1 27,-1 4-108,1 0 1,4 0 66,-1 0 1,1 0 37,-5 0 0,-1 0 13,1 0 1,-4 0 9,8 0 0,-4 0-70,4 0 0,-2 0 33,-1 0 0,-3 0-97,3 0 1,-7 0 87,7 0 1,-3 0-171,2 0 153,1 0 1,0-4-214,-1 0 163,1 0 1,0 4 3,-1 0 1,-3 0-45,0 0 49,0 0 1,3 0-135,1 0 132,0 0 1,-1 0-27,1 0 0,-4 0-1,0 0 49,0 0 1,3 0-19,1 0 15,0 0 0,-1 0-14,1 0 1,-4 0-4,-1 0 1,1 0 14,4 0 1,0 0-6,-1 0 0,-3 0-47,0 0 1,0 0 6,3 0 0,1-4-6,0 0 1,-1 0 1,1 4 0,0 0-2,-1 0 1,1 0 17,0 0 0,0 0-7,-1 0 1,1-1 28,0-3 0,-1 3-26,1-3 0,0 3 87,-1 1 1,1 0-75,0 0 0,-1-4 74,1 0 1,0 0-51,-1 4 0,5 0 8,0 0 0,-5-1 16,-3-3 0,0 2-21,3-1 0,1 1 15,0 2-14,-1 0 0,1 0-1,0 0 0,0 0 0,-1 0 0,0 2-136,-4 1 0,4-1 27,-3 2 91,2-3 1,2-1 27,-1 0 0,1 0-39,0 0 0,-5 0 74,1 0 0,0 0-94,4 0 132,-1 0 0,1 0-90,0 0 32,-1 0 1,1 0 3,0 0-24,-1 0 1,1 0-63,0 0 0,-4 0 66,-1 0-106,1 0 1,4 0 84,0 0 0,-5 0-121,1 0 107,0 0 0,4 0 28,-1 0 1,-3 0-33,0 0 8,0 0 105,3 0-95,1 0 0,-2-1 112,-2-3-99,3 2 1,-9-4 18,6 2-6,-5 3 0,7-4 90,-9-1 9,4 5 136,-5-4-199,0 5 406,0 0-263,-5 0 0,3 0-69,-6 0 0,4 4 36,-4 0 0,4 1-56,-4-1 1,1 1-1,-5 3 0,0 2-96,1-2 1,-1-2 87,0 2 0,1 0-119,-1 4 1,-1-1 68,-3 1 0,3 0-116,-2-1 1,2 1 63,1 0 0,0-1-58,1 1 0,-1-2-65,0-2-56,6 3 0,-3-9-510,5 6 222,0-5 239,4 2 1,1-5 40,3 0 1,-1 0 52,5 0 1,-1 0-34,5 0 1,0-4-89,-1 0 1,1-1 71,0 1 38,0 3 1,-1-8 194,1 5 1,0-4-95,-1 4 0,-3-1 216,0 1 0,-4 1-85,4-5 0,-2 5 58,2-5 1,1 4-35,-5-4 1,1 2 181,-1-2 1,-3-3-53,3 4 1,-1-4 40,1 0 1,-3-1-19,3 0 0,-3-1-126,-1-2 0,0 2-54,0-3 0,0 2 56,0-2 1,0 3-36,0-2 1,0 0 27,0 0 1,0 2 34,0-3 1,-4 3-33,0 2 0,-1-1 6,1 0 1,2 2-35,-6 2 1,4-2 17,-4 2 0,0 1-78,-3 0 0,3 3 209,0-4-142,0 5 0,-3-2 12,-1 5 0,4-4 8,0 0 42,1 1 21,-5 3-231,0 0 0,4 0 76,1 0 1,3 0-353,-4 0 126,5 0-60,-2 0 186,0 5 1,4-3-68,-3 6 0,-1 0 123,1 4 1,0-1-21,4 1 1,0 0-59,0-1 0,0 2 44,0 3 0,0-3-31,0 2 0,0 4 48,0 0 0,0-1-129,0 2 0,0-5 60,0 5 1,0-5 25,0 5 0,4-6-22,0 2 0,1-3-116,-1-2-13,-3 1 72,9 0-208,-8-1 199,8-4-888,-9-2 281,4-5-1275,-5 0-788,0 0 1399,6 0-1208,-5 0 1946,4 0 1,-5-1 687,0-3 0,5-3 0,2-4 0</inkml:trace>
  <inkml:trace contextRef="#ctx0" brushRef="#br0" timeOffset="1">199 82 7842,'-6'-12'1411,"-3"1"-814,5-1 0,-4 4 37,4 1-162,0 4-271,4-7 0,-1 7 176,-3-5 71,3 6-247,-4-4 10,0 6 0,2 2-137,-5 2 1,2-2 45,-2 6 0,-2 0-186,2 3 1,-1 5-21,1 0 1,-3 0 8,4 0 1,-4 1-1,0 2 0,3 2 82,0-5 0,2-1-141,-2-3 0,1 0-89,3-1-178,3 1 290,-4 0 1,6-6-48,3-2 0,-1-3-29,4-1 86,1 0 0,4-4 9,0 1 0,3-7 3,1 3 0,-1-8 118,-3 0 0,0-1-105,-1 5 1,1-5 192,0 0 1,-1 1-102,1 3 0,-2-3 132,-2-1 0,1 0-42,-5 5 0,1 3 209,-1 0-3,-2 0 1,3 1 189,-5-1 173,0 5-95,0-2-363,0 5 146,0 0-386,0 5 97,0-3 0,0 8-85,0-2 1,0-2-144,0 2 0,0-4 57,0 4 1,1-1-397,3 5 336,3 0 0,4-1-112,1 1 0,0 0 75,-1 0 0,1-1 134,0 1 1,-1-2-24,1-2 0,0 1 148,-1-5 1,1 4-93,0-4 0,-5 4-39,1-5 1,-4 3 1307,4-3-594,-5-1 41,2 3 0,-10-5-245,-3 0 1,-4 0-18,-4 0 1,4 1-171,-4 3 0,-2-3-239,-2 3 1,2-1-222,-1 1 0,0-3 234,0 3 1,-2-1-695,6 1 0,-2-3 387,1 3 0,3-3-932,-2-1 0,2 0-76,1 0-475,6 0 915,0 0 846,6 0 0,0-5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7:27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47 7865,'-8'-11'1226,"0"4"-114,0-4 88,2 5-271,-5-1-285,10 2-141,-4 5-24,5 0-168,-5 0 115,3 0-187,-3 5 1,4 2-202,-3 4 1,3 1 54,-3 0 1,2 3-159,2 1 0,0 5 47,0-2 1,0 3-303,0 2 0,6-1 180,1 0 0,4 1-90,1-1 0,1 0 55,2 1 1,2-2-220,2-3 0,6 2 95,-5-5 1,8-6-42,-5-6 0,3-3 331,-2-1 1,-1-5-97,1-3 0,-2-6 125,-3-2 1,2-4-43,-6 0 0,1-2 162,-4-1 0,-5 3-31,1 1 1,-5 1 39,1-2 1,1-1 115,-1 6 0,-2-1 126,-5 5 1,0-1 188,-5 0 0,0 2-218,-3 2 1,-1 2-13,0 2 1,-3 1-64,-1-5 1,1 4-93,3-3 1,4 3 257,0-4-348,1 5-134,0-2 1,1 5-205,2 0-124,2 0 256,-3 0 0,10 1 113,3 3 0,-1 3-9,0 4 0,5 1-116,4 0 1,-1 0 105,-3-1 1,4 6-215,-1 3 1,6 2-12,-2 1 0,5 2-23,3 2 0,-1 3-124,5 5 0,0 5 88,4 3 0,-5 2 352,-3 2 1,-2 0-160,-2-1 0,-6 0 326,-5-3 1,-6-4-143,-6-8 0,0 1 653,0-5 0,-5 1-206,-3-5 1,-2-5 45,-2-2 1,-3-3-164,-1-1 0,-3-2-178,3-2 1,-5-3-355,2-5 0,-3 0 171,-1 0 0,0 0-506,4 0 0,-3-5 7,2-3 1,-3-2-232,-4-2 1,6 0-141,-2 0 0,2 1 315,-2-1 0,4-3-40,4-1 0,2 2-222,1 6-1125,6-2 1357,0 3 1,8-3-1074,2 2 1603,2-3 0,6 5 0,0-6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6:56.5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1 292 7622,'0'-6'541,"0"1"-163,0 5-370,0 0 91,0-5 19,0 3-75,0-3 1,5 5 47,3 0 0,-2 0-79,2 0 0,0 0 76,3 0 0,2 0-29,3 0 1,-2 0 19,6 0 0,-5 0 22,5 0 0,-1 0-19,4 0 1,1 0 18,-1 0 1,1 0-31,-1 0 0,4 0-10,0 0 1,1 0 42,-5 0 1,2 0-14,2 0 1,2-4-76,2 0 0,1 0 67,-5 4 0,6-1-58,-2-3 1,1 3 6,0-3 1,0 3-82,-5 1 1,2 0 35,-2 0 1,2 0 49,2 0 1,-1 0 6,-3 0 0,3 0-16,5 0 0,-4 0 120,0 0 1,0 0-68,4 0 0,0 0 79,0 0 1,0 0-95,0 0 1,2-4 126,2 0 0,-3 0-108,3 4 1,-3 0-1,-1 0 1,0-4-75,0 0 0,2 0 85,2 4 0,-3 0-158,3 0 134,-3 0-17,-1 0 1,0 0-41,1 0 26,-1 0-3,0-5 0,0 4-21,0-3 1,0 3 25,0 1 0,4 0-7,0 0 0,0-4 17,-4 0 1,5-4-9,3 4 1,-2-1-38,2 1 1,-5 2 36,1-6 0,-2 5-75,2-1 66,-2 3-10,3-4 0,-5 4-74,0-3 0,0 2 12,0 2 1,-1 0 49,-3 0 1,1 0 12,-4 0 0,4 4-17,-1 0 0,-1 0 29,1-4 1,0 0-28,4 0 0,0 0 50,0 0 1,-3 0-41,-1 0 1,0 0 4,4 0 1,3 0-16,-3 0 1,2-4-2,-6 0 0,2 0-3,-2 4 0,5-1 11,-4-3 1,4 3-20,-5-3 0,-1 3 13,1 1 1,0 0-32,4 0 1,0 0 25,0 0 0,-4 0 29,1 0-29,4-6 0,-4 5 0,3-3 20,-1 3-19,0-4 17,-4 3 1,7-4-16,-2 2 0,2 3-20,-6-3 1,3 1 24,-3-1 0,5 3-25,-1-3 0,2 2 20,-10-2 0,1 2-27,0-1 0,0 1 13,3 2 1,-1 0-2,-3 0 1,-1 0 19,6 0 1,-3 0-17,3 0 0,0 0 12,-5 0 1,6 0-9,-2 0 0,1 0 10,-1 0 1,2-4-8,-6 0 0,4 1-13,-3 3 1,4 0 5,-1 0 0,-1-2-2,1-2 1,0 3-1,4-3 1,0 3 2,0 1 0,-3 0 16,-1 0 1,0 0-17,4 0 0,-4 0 25,0 0 1,0 0-21,4 0 0,-2 0 75,2 0 0,-3 0-55,7 0 1,-2 0 5,-2 0 0,1 0 15,3 0 1,-3 0-21,3 0 1,-2 0-35,-2 0 0,1 0 34,3 0 0,-3 0 7,3 0 0,-2 0-8,-2 0 1,1 0-49,3 0 0,-3 0 34,3 0 0,-2 0 0,-2 0 1,0 0 52,0 0 1,-4-1-49,0-3 1,0 2-4,4-2 0,-4 3 8,0 1 1,1 0-72,3 0 0,-4 0 66,0 0 1,-4 0-83,4 0 0,-1-4 56,1 0 1,-1 1-9,-3 3 0,-1-4 3,6 0 1,-6-1 0,1 1 1,1 2 20,0-2 1,0 2-19,-1-2 0,-2 3 47,2-3 1,-2 2-26,-2 2 0,1 0 3,-1 0 0,-3 0-8,-1 0 0,-3 0 0,3 0 1,-1 0-24,2 0 1,0 2 20,-4 2 1,4-3-14,-5 3 1,6-3 8,-2-1 1,2 0-10,-1 0 1,0 0 5,-4 0 1,5 0-2,-2 0 0,-1 0 37,2 0 0,-6 0 7,2 0 1,1 0-43,-2 0 1,1 0 10,-5 0 0,2 0-271,3 0 0,-3 0 92,2 0 0,-2 4 201,-1 0 0,0 0-77,-1-4 0,5 1 21,0 3 0,-1-3-59,-3 3 1,0-2-28,-1-2 0,1 0 9,0 0 1,-1 0 37,1 0 0,0 0-223,-1 0 1,1 0-109,0 0 172,-1 0 0,1 0-39,0 0 1,-4 0-328,-1 0 34,-4 0-401,7 0 106,-8-6-349,3 5 45,-5-4 1153,-5 5 0,-7 5 0,-6 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6:57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351 223 7224,'-5'-7'2204,"3"1"-488,-6 2-756,5 2-681,-2-3 43,0 5-301,4 0 0,-5 5 79,6 3 0,0 4-166,0 3 1,0 0-12,0 4 1,0-3-82,0 3 1,0 1-604,0 3 0,0-3 333,0-1 1,4-3-531,0 3 1,4-5-138,-4 2 620,5-3 0,-3-3 475,6-2 0,0 2 0,-1-3 0</inkml:trace>
  <inkml:trace contextRef="#ctx0" brushRef="#br0" timeOffset="508">340 12 7622,'-13'0'83,"-3"0"1,3 4 238,-2 0 0,-2 4 65,1-4 1,1 5-80,3-1 0,-4-1-230,1 5 1,-5-3 65,5 7 1,-1 2-185,4 1 1,-3 3 114,-1 2 1,1 0-36,3 4 1,0-2-29,1 5 0,-1 0-152,0 4 0,2 0-92,2 0 1,3 0 85,5 0 0,0-4 80,0 1 0,5-7 49,3 3 1,4-4 7,3 0 1,1-6-14,7-2 0,-2-7 126,6-2 1,2-4-34,-2 1 1,7-7 46,1-1 1,0-5-132,4 2 1,2-8-68,2 0 1,0-7-144,4-2 1,-8 1 73,3-4 0,-1-2 22,-6 2 0,2-6 30,-5 2 0,-8-1 108,0 1 0,-9-3-116,1 3 1,-5-3 303,-3-1 1,-3 9 103,-5 3 0,-1 3 101,-3 1 1,-2 0 75,-6 4 0,-5 2-187,-2-3 1,-3 5 10,-2 3 0,0-2-2,-4 2 0,2 1-328,-5-1 1,5 5 95,-1-5 0,-2 4-475,2-4 1,0 5-457,4 0 1,4-3 471,4 3 1,6-1-712,1 4 712,5 0 1,-2 5-787,5 3 1174,5-3 0,2 5 0,4-3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7:08.5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328 433 7722,'-7'-5'1283,"-3"3"1,7-7-509,-4 5-679,4 0 103,-2 4-145,5-5 0,1 4 239,3-3-360,2 3 1,10-3-35,0 0 1,-1 0-39,-3 4 1,3 0 14,1 0 1,0-4-56,-5 0 275,6 0 1,-4 4-47,3 0 0,-3 0 151,-2 0-156,-4 0 148,3 0 1,-8 2 125,1 2 1,-3 2-111,-3 6-83,1-1 49,-8 1 0,3 0-9,-4 0 1,-5 3 40,1 1 1,-1 1-52,4-2 1,-3 2 63,-1 2 0,-1 2-72,2-5 0,2 3 105,-3-3 0,3 3-157,1-3 1,5-1-103,-1-3 1,5 0-181,-1 0 1,3-5 106,1 1 1,1-5-13,3 1 1,3 1 52,4-1 0,1 0-292,0-4 1,5 0 119,2 0 0,-1 0-435,2 0 1,1-2-30,6-2 1,-3 2-229,4-6 1,0 2-184,0-2 1,4-3 621,-1 4 1,-2-3 462,-2 3 0,3-9 0,0 3 0</inkml:trace>
  <inkml:trace contextRef="#ctx0" brushRef="#br0" timeOffset="557">655 82 7722,'-23'-16'0,"3"6"243,1-1 1,3 2-33,-3-3 1,3 4 347,-3 0 1,-1 6-157,-3-2 1,-1 3-30,1 1 0,-2 1-172,-2 3 0,2 4-3,-2 7 0,2-1-183,2 6 1,-4 3 77,0 5 1,-2 4-179,2-1 0,2 3 110,-2 1 0,2 1-220,2 3 1,5 3 93,2 4 1,4-3-20,5 0 1,-2 1 71,5 7 0,0-3 32,4 3 0,6-7 3,6-1 1,1-3 9,6-1 0,5-2-89,3-9 1,5-6 85,0-7 0,1-3 103,2-4 0,4-3-67,0-5 1,5 0-160,-1 0 0,3-5 51,0-3 0,-3-2-114,0-2 1,-1-5-13,0-3 0,3-2 146,-7-1 0,1 0-13,-4-1 1,-5-3-23,-2 0 0,-5-6 225,-4 2 1,-2 1-28,-5-1 0,0 4 4,-1-4 0,-4 0 58,-3-4 1,-3 5-27,-1 3 1,-5-2 27,-3 2 1,-4-1-46,-3 5 1,-2 0-22,-3-1 1,-2 2-2,3 3 1,-7-2-47,-1 5 1,-1 1-39,5 3 0,-2 2-120,-2 2 0,2-1-310,-2 5 0,4 0 190,3 4 0,0 0-521,4 0 0,2 1 333,6 3 1,3 3-457,5 5 1,0-1 97,0 1 767,0 0 0,5-1 0,1 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6:59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106 351 7622,'8'-12'0,"-2"1"0,0-1 0,-4 0 628,5 1 0,-6-1-73,3 0 0,1 5 488,-1-1-316,0 5-210,-4-2-426,5 0 0,-4 5 97,3 0 1,-1 5-64,1 7 1,-3 1 62,3 2 1,-3 7-253,-1 6 0,-1 3-176,-3-4 0,3 5-279,-3 0 1,-3-3-329,-1 3 0,2-3 364,-2 3 0,4 1-311,-3-2 1,3-2 335,-4-2 1,4 1 129,-4-5 0,4 2 328,-4-10 0,6 6 0,-3-3 0</inkml:trace>
  <inkml:trace contextRef="#ctx0" brushRef="#br0" timeOffset="300">305 223 7622,'0'-8'305,"0"0"1682,0 0-843,-6-3-461,5 4-281,-4 2-226,5 5 0,0 5 24,0 3 1,1 7-146,3 5 0,-3 2-38,3 1 1,2 2-94,-3 2 1,1-1-418,-4 5 1,0-3 251,0 3 0,0-4-228,0 4 0,0-4 212,0 5 0,-1-6-331,-3 1 1,2-3 172,-6 0 0,5-5-285,-1 1 0,2-6 54,-2 2 646,2-3 0,-3-2 0,5 1 0</inkml:trace>
  <inkml:trace contextRef="#ctx0" brushRef="#br0" timeOffset="567">1 491 7478,'0'-6'2266,"1"1"-1898,3 5 1,-1-4-180,4 0 0,5 0-112,4 4 0,6 0 98,1 0 0,2-4-368,6 0 0,-4 0-76,4 4 1,-3 0-254,3 0 0,-1-1 55,1-3 0,-3 3 195,-4-3 1,-6 3-489,-3 1 0,-2 0 760,-1 0 0,0 5 0,-1 1 0</inkml:trace>
  <inkml:trace contextRef="#ctx0" brushRef="#br0" timeOffset="792">71 713 7622,'-5'-6'-101,"4"-1"2174,-3 3-1476,2 3 1,4-8-225,2 5 0,2-1-171,6 1 1,5 3-138,2-3 0,3-1-448,1 1 0,1 0 285,-1 4 0,4-1-935,1-3 0,3 2 216,-4-2 817,0 3 0,2 6 0,1 2 0</inkml:trace>
  <inkml:trace contextRef="#ctx0" brushRef="#br0" timeOffset="2051">1041 515 7622,'0'-12'-499,"0"0"1,0 1 999,0-1 0,0 4 503,0 0-632,-6 1 0,1-1-82,-3 0 0,-2 5-191,2-1 1,-2 4 88,-2 4 1,4 3-227,1 5 1,-1 4-18,-4 4 0,0 2-48,1 1 1,0 1-189,4-1 0,-3 0 169,7 1 1,-1-5-88,4 1 0,0-6 22,0 2 1,0-3-17,0-2 1,5-4 113,3-3 0,2-3 100,2-1 1,3-1 2,1-3 0,3-3 107,-3-4 0,0-1-14,-5 0 1,1-3-24,0-1 1,-1 0-30,1 5 1,-2-1-15,-2 0 0,1 1 287,-5-1-262,5 0 5,-8 1 227,5 4-208,-6 2 3,0 5-46,0 0 0,0 5-19,0 3 0,0 2 39,0 2 0,0 0-111,0-1 1,0 1 70,0 0 1,1 3-274,3 1 0,-2 0 70,6-5 1,0-3-115,4 0 0,3-4 19,1 3 0,5-4 117,-2 1 0,3-3 17,1-1 1,5-5-3,-1-3 1,0-3 74,-3-5 0,-1 3-64,0-3 0,3-2 176,-2-1 0,0-3-91,-8-2 0,3 1 176,-3 0 1,0-5 82,-5 1 1,-3-4 55,0 4 0,-6-1-8,2 5 1,1-4-81,-1 0 1,0-1 157,-4 5 0,-1 0-51,-3-1 0,1 1 110,-4 0 1,-1-1-163,-4 1 0,4 3 1,1 2-1,-2 1 86,-2 3 1,3 1-49,1 1-41,4 6-145,-7 1 222,8 5-547,-3 0 0,5 5 175,0 3 0,0 3-114,0 5 0,0 2 103,0 5 0,0 6-287,0 2 0,1 4 56,3 4 1,2 3-64,1 4 1,2 2-396,-5 3 1,5-2 293,-1 6 0,-3-5 100,-1 5 1,-1-4 119,1 3 1,-3-6 184,3-1 0,-7-7 43,-1-9 0,-5-2 133,2-6 0,-4-9-152,-1-2 1,5-8 26,-1 0 0,0-3 97,-4-1 1,5-6 1,-1-6 0,1-1 58,0-6 1,-4-1-85,3-3 0,2-1 141,-2 1 0,2 0-50,-2-1 0,-3-3 182,4 0 1,0 0-32,-1 3 0,6 1-64,-2-1 0,-1 6 7,1 3 1,0 2-31,4 1 1,1 6-207,3 2 0,3 2 116,4 2 1,1 6-346,0 1 1,3 4 42,1 0 0,5 1-86,-2 0 1,3-2-114,1-2 0,1 1-378,-1-5 0,1 0 34,-1-4 1,0 0 715,1 0 0,4 5 0,2 2 0</inkml:trace>
  <inkml:trace contextRef="#ctx0" brushRef="#br0" timeOffset="3418">2454 410 7622,'0'-12'-265,"0"4"864,0 0 1116,-5 0-1293,4-3 0,-6 4 345,3 3-802,3 3 90,-4 1 1,5 9 25,0 3 1,1 3 67,3 1 0,-3 2-302,3 6 0,1 0-28,-1 3 0,4-6-189,-4 3 1,4-5 167,-5 1 0,5 0 64,-4-4 0,1-1 122,-1-3 1,-2 0-136,1 0 234,4-6-94,-6-1 0,6-5 172,-3 0 0,-3-5-27,3-3 1,1-2-98,-1-2 1,1-3-43,-1-1 1,-1-5-8,4 2 0,-3 1 2,4-2 0,-4 2-6,4-2 0,-2-2 27,2 3 1,2-2-22,-2 2 0,-1-2 172,0 5 0,-3 1 39,4 3 0,-4 2 323,4 2-401,-6-2 0,5 8-27,-3-2 1,-3 4 34,3 4 1,1 3 13,-1 4 1,4 1-129,-4 0 0,4 3 53,-5 1 0,3 3-128,-2-3 1,1 3-47,2-3 1,0 1-28,-3-2 1,1-2 63,3 3 1,2-3-69,-2-1 0,-1-1 49,0 1 0,1-2 39,4-2 1,3 1 3,1-5 1,1 4-15,-2-4 0,0 0 41,4-4 0,-3 0-41,3 0 0,1-4 5,3 0 0,-4-5 24,1 1 1,-1-2 3,5-2 1,-5-4-63,1 1 0,-5-5 46,5 5 1,-6-5-24,2 5 1,-3-5 12,-2 5 0,-3-5 156,0 5-103,-6-1 0,4 4 0,-6 1 145,0-1 1,0 4-1,-2 2-28,-2 1 0,-2-1 73,-6 3 1,1 1-67,-1-2 1,0 3 7,1 1 1,-2 5-39,-3 3 1,3-1-138,-3 0 0,3 5 28,2 4 0,0 0-78,4 0 0,-4-3 95,3 3 0,2 0-18,-2 0 1,6 3-98,-2-3 1,2 4 56,2-5 0,2 5-112,2-5 0,6 1 77,5-5 1,2 1-169,-1 0 0,2-2 11,5-2 0,1-3 8,-1-5 1,2 0-55,2 0 0,-2 0-204,2 0 0,-2-1 205,-2-3 1,-1-3 100,-2-4 0,0-1 193,-4 0 0,0 1-101,-5-1 1,1-4 209,0 1 0,-5-1-47,1 5 0,-4-1 53,4 0 1,-4 1 83,3-1 1,-4 0 116,1 1 1,-3 3 125,-1 0 1,0 4-168,0-4 1,0 4 437,0-3-87,0 4-51,0-2-214,0 5-23,0 0-147,0 5 0,0-2 0,0 4 0,0 1-58,0 4 1,0 0-150,0-1 0,0 5-104,0-1 1,4 1 101,0-4 1,4 3-69,-4 1 0,4 3 17,-5-3 1,7-1-363,-3-3 1,0 0-7,1-1 0,-5 0-757,5-3-547,-5 2 805,7-9 274,-3 5 0,-1-12 658,-2-1 0,3-4 0,-1-1 0</inkml:trace>
  <inkml:trace contextRef="#ctx0" brushRef="#br0" timeOffset="3626">3424 164 7622,'-8'-6'1312,"0"2"-521,5 3-412,-2 1-1396,5 0 817,0 0 0,5 5-769,3 2 0,3 0 969,0 1 0,6 0 0,1 3 0</inkml:trace>
  <inkml:trace contextRef="#ctx0" brushRef="#br0" timeOffset="4501">3774 480 7153,'0'-8'-979,"0"0"1566,0 5 1,-1-6 106,-3 5-117,3-5-281,-5 3 0,2-2 82,1 0-155,-7 6 119,4-3-317,-6 5 1,1 1 21,-1 3 1,2 3 43,2 9 0,-3 1-84,4 2 0,0 5 49,-1-1 1,6 0-180,-2 5 1,3-4 43,1 0 1,1-2-190,3-3 0,0 2 103,7-5 1,-2-5 95,7-3 1,-3-5 65,-1 1 1,3-4-61,1-4 0,-1-4 215,-3-8 0,0 3-74,-1-2 1,1-3 79,0-2 1,-4 3-17,-1 2 1,-4-2-38,1 1 1,-3 1-48,-1 3 0,4 0-9,0 1 0,0 3-94,-4 0 1,0 4 62,0-4 0,-2 6-137,-1-2 85,1 3-117,-3 1 149,5 0 0,0 5 114,0 3 1,1 2-112,3 2 1,-1 1 5,5 2 0,-1-1-85,5 6 0,0-1 89,-1 5 1,1 0-161,0 4 0,3-2 90,1 5 1,0 1-70,-5 7 0,1-2-20,0 1 112,-1-1 89,-4-2 1,-1-1-105,-2-3 476,-3-3-267,5-4 0,-8-5 73,-2 1 1,-1-2-80,-3 1 1,-2-6-158,2-5 1,-2-5 104,-2 1 0,1 1-145,-1-1 1,0-2 75,1-6 1,-1 2-78,0-6 1,0 0-12,1-4 1,-5-1-99,1-2 1,-2 2-46,1-3 1,3-1 109,-2 2 1,-2-2-76,1 1 0,1 3-69,3-2-13,0-3 1,2 5 96,2-3 0,-1 7-500,5 1 193,0 6 0,6-7-77,1 5 0,4 0 534,5 4 0,4-5 0,3-2 0</inkml:trace>
  <inkml:trace contextRef="#ctx0" brushRef="#br0" timeOffset="5212">4043 106 7622,'-8'-8'-185,"0"0"0,5 4 850,0-3 1,0 4 169,-1-1-347,3 3-364,-4 1 0,3 0 76,-2 0 1,3 9-24,-3 3 1,3 7 22,1 0 1,0 4-112,0 0 1,0 5 56,0 4 1,1 3-247,3 4 0,-1-2-66,5 6 1,-5-4-42,5 4 0,0-7 64,4-1 0,-5-1 33,1-7 0,-4-1-47,4-6 1,-4-3 90,4-6 0,-4 0-74,3-4 93,-4-1 1,3-6 0,-2 0 0,-2-6 1,1-1 0,3-4 6,-2 0 0,1-2 31,-1-3 0,-2 3-30,6-3 1,-4 0 61,4 0 0,-4-1-61,3 1 0,-3 4 17,4-4 1,-4-1 24,4 1 0,-4 0 2,3 0 1,-3 3 48,4-3 0,-1 4-79,0 0 403,4 0-253,-5 0 1,2 6 20,0 2 0,-4 3 5,4 1 1,-6 1-47,2 3 0,1 2-11,-1 6 1,1 1 5,-1 3 0,-3-2-30,3 5 1,-2-3 12,-2 3 0,4-4-102,-1 0 0,1 2 46,-4-1 0,2-2-169,2-6 0,-3 2 64,3-2 1,1-1-660,-1 0-43,0-4-324,1 2-12,1-5 291,6 0 823,0 0 0,-1 0 0,1 0 0</inkml:trace>
  <inkml:trace contextRef="#ctx0" brushRef="#br0" timeOffset="6102">4416 176 7622,'0'-13'-473,"0"-3"0,0 7 1328,0-2-524,0 1 48,0 4 144,0 1 10,0 5-144,0 0 1,0 5-303,0 3 1,0 2 101,0 2 0,0 5-58,0 2 0,4 3-13,0 2 0,1-1-108,-1 0 0,-1 2-74,5 2 0,-2-2-50,2 2 0,2 2-110,-2-2 0,-1 0 119,0-3 0,0-2-38,1-3 1,1-2 7,-5-5 99,5-1 0,-7-4 62,6-3 8,-5-3-31,2-1 0,-5-1 41,0-3-44,0 3-257,0-10 158,0 5 103,0-6-87,0 0 0,0 1 54,0-1 1,0 0 5,0 1 1,0-1-29,0 0 1,0-1 107,0-2 0,0 2 2,0-3 0,0 2 107,0-2 1,1 3-110,3-2 1,-1 2 297,5 1-285,-6 0 51,9 1-42,-5 4-26,1-3 1,4 9-93,1-3 1,0 2 131,3 2-128,-2 0 1,3 6-1,1 1-101,1 4 0,0 4-32,1 1 0,2 5-318,-5-2 242,-1 3 9,2 2 134,-4-1 66,4 0 1,-7 1-72,-2-1 1,-1-4 171,-3 1 0,-3-2 98,3 2 0,-8-4 117,-4-4 1,-2 1-100,-2 3 0,0-7 46,1 2 1,-5-3-86,0 0 1,1-2-32,3-2 0,-3-2-108,-1 2 123,1-3-38,3-1 0,-1-1-293,-3-3 1,3 1-61,-2-5 0,3 1-609,4-5 495,-7 0 1,7 0-109,-8 1 1,9 3-202,3 0 298,-3 6-111,6-4 500,-4 1 0,6 4 0,3-3 0,2 3 0,6 1 0</inkml:trace>
  <inkml:trace contextRef="#ctx0" brushRef="#br0" timeOffset="6562">5187 351 7622,'-6'0'100,"-4"-5"89,8 4 202,-8-5 94,9 6 43,-10 0 0,5 0 8,-6 0-221,0 0-33,1 0 1,-5 2-24,1 2 1,-6 2-95,1 6 0,2-1-4,-1 1 1,3 4-79,-3-1 0,3 6 76,-3-1 0,4-2-48,0 1 1,3 1-207,4 3 1,-1-1 65,5-2 1,0 0-340,4-4 1,4 3 184,0-3 0,9 0-146,-1-5 1,3-3 26,1 0 0,2-6-86,5 2 0,1-2 86,-1-2 0,1-2 66,-1-2 0,0-2 29,1-6 0,-5-1 24,1-2 1,-5-4 190,5-4 1,-6 0-64,2-1 1,-7 2 74,-2 3 1,-3-3-45,4 2 0,-5 3 61,1 2 0,-3 2-4,-1 1-198,0 1 138,-5 4-53,3 2-175,-8 5 0,7 0 50,-4 0 1,3 1-156,-4 3 1,5-1 359,-1 4 0,3-3 0,1 4 0,0 0 0,0 4 0</inkml:trace>
  <inkml:trace contextRef="#ctx0" brushRef="#br0" timeOffset="6987">5386 351 11755,'0'7'797,"0"3"-784,0-4 176,0 6-1,5 5-198,-3-4 0,3 4 39,-5 0 1,4-3-289,-1 5 267,1-4-124,2 2 0,-5-6-171,3 1 0,-3 0 92,-1-1 0,1-3-110,3 0 164,-2-5 42,3 7 53,-5-9 0,0 4 1,0-6-204,0-3 223,0-2 0,0-7-11,0-3 0,0 3-32,0-2 99,0 2-65,0-4 1,1 4-68,3-3 0,-3-1 55,3 2 1,1-1-70,-1 5 1,4-1 67,-4 0 0,5 4-249,-1 1 1,-2 0-128,2-1 0,0 2-136,4 2 0,-1 3 13,1-3 1,0 2 546,-1 2 0,1 0 0,5 0 0,1 0 0</inkml:trace>
  <inkml:trace contextRef="#ctx0" brushRef="#br0" timeOffset="7491">5818 281 7724,'-11'0'0,"-1"0"0,5 0 1292,-3 0-497,4 0-323,-6 0 269,5 0-271,-3 5-135,3-3-127,-4 8 0,-1-8-113,0 6 104,6 0-201,-4 4 0,3-6 176,1 5 0,-4-5-366,7 6 136,-1-1 135,4 1-669,0-5 335,0 3-125,0-3 249,0-1 1,5-1-102,3-5 62,2 0 0,2 5 91,-1-3 2,6 3 1,-4-5-33,3 0 29,2 0 1,0 0 1,4 0 11,-2 0 1,2 0-171,-3 0 142,3 0 25,2 0 1,-1 0 336,0 0-137,1 0 24,-6 0 1,3 0 202,-6 0-183,1 0-30,-4 0 128,-6 5 22,4 2 306,-8 4-256,-2 1-125,-7 5 1,-6-4 107,-2 2 0,-2 2 8,-3-1-402,-2 5 22,4-8 216,-5 9 63,-1-9-219,1 9 36,0-9 1,3 4-436,1-6 210,4 1 126,-7 0-24,9-1-931,-3 1 504,4-6 282,0 5 0,4-10-1593,1 3 315,-1 2 204,1-4 793,-3 3 51,9-5 447,-5 0 0,6 0 0,0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7:11.3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152 340 7722,'0'-12'0,"0"0"793,0 1 1,-4 3-286,0 0 0,-1 4 1044,1-4-1071,3 6 0,-5-3 391,2 5-611,2 0 0,-3 1-221,5 3 0,0 6 52,0 6 0,0 8-30,0 0 1,0 6-369,0-3 0,5 9 222,3-1 0,-1 2-1003,0-6 1,0 2 476,1-1 1,2 0-593,-2-1 1,2-2 566,2-6 0,-2-5-109,-2-2 744,2-8 0,-3 2 0,5-3 0</inkml:trace>
  <inkml:trace contextRef="#ctx0" brushRef="#br0" timeOffset="409">24 328 7722,'-7'-5'0,"1"2"213,2-5 0,2 4 118,-1-3 1,1 3 177,2-4 1,0 4-54,0-4 1,0 4-132,0-3 1,2 3-77,1-4 1,4 5-39,5-1 1,5-1-136,2 1 0,-1 1 135,2 3 1,3-4-119,4 0 1,4 0-52,-3 4 1,4 0-126,-1 0 1,-1 4-47,1 0 1,-1 5-144,1-2 0,-2 4 19,-6 1 0,1-1 85,-1 1 0,-4 0 15,1-1 1,-10 1 64,2 0 0,-4 3 83,0 1 1,-3 5 17,-5-2 0,-5 3 142,-3 1 1,-3 2-16,0 2 1,-5-1-139,1 5 0,-6-5-220,1 2 1,2-4 87,-1 0 0,3-2-81,-3-3 0,4-2 50,0-5 0,2-2-914,1-2 565,0-3 1,5-5-752,-1 0 924,5 0 0,-2-1 337,5-3 0,0 3 0,5-10 0,2 5 0</inkml:trace>
  <inkml:trace contextRef="#ctx0" brushRef="#br0" timeOffset="675">876 410 10886,'0'8'961,"0"-1"0,0 2-529,0 7 0,0-2-295,0 6 1,0-5-138,0 5 0,0-1-225,0 5 0,4-2-568,0-3 1,0-1 321,-4-2-225,0-3 0,4 4-168,0-6-1262,0-4 1133,-4-2 993,5-5 0,-4-5 0,4-2 0</inkml:trace>
  <inkml:trace contextRef="#ctx0" brushRef="#br0" timeOffset="882">830 164 7722,'-7'-6'3245,"-3"-4"-2704,9 8-452,-5-3-161,6 5 0,6 4 141,1 0 0,4 5-886,0-1 0,1 2 497,0 2 1,3-1 319,1 1 0,5 5 0,-3 1 0</inkml:trace>
  <inkml:trace contextRef="#ctx0" brushRef="#br0" timeOffset="1342">1460 316 7722,'-6'-5'2556,"1"2"-792,5-4-1199,-5 4 0,-2-2-137,-5 5 1,3 0-256,-2 0 0,2 1 50,-7 3 1,-2 4-325,-2 7 0,2-2 120,-1 3 0,-1 2-263,-3 2 1,1-2 158,2 1 1,3-3-254,6 3 1,0-4-347,4 0-103,-4-2 548,10-1 79,1 0 1,6-6 379,6-2 0,0-3-139,-1-1 0,1-1 55,0-3 1,5 1-32,2-4 0,3 4-120,2-1 0,-5-1 103,1 1 1,3 0-383,4 4 0,0 0-27,-3 0 1,-1 0-72,1 0 1,-1 4 252,0 0 0,-5 5-14,-2-1 1,-3 2 351,-1 2 1,-6-4-136,-2-1 0,-3 1 97,-1 4 1,-1 4 12,-3-1 0,-2 1 51,-6-5 1,-4 1-246,1 0 1,-6-1 66,2 1 1,0 0-784,0-1 0,5-3 368,-2 0 0,-1-4-348,2 4 0,-2-6 6,1 2 710,3-3 0,-4-1 0,6 0 0</inkml:trace>
  <inkml:trace contextRef="#ctx0" brushRef="#br0" timeOffset="1981">1916 129 7722,'-5'-18'357,"4"1"144,-3 6 0,2-1-4,2 0 0,0 1-146,0-1 1,0 4 107,0 0 0,0 4 261,0-3-623,0 4 0,2-2 80,2 5 1,-2 6-25,6 6 0,-4 2-58,4 10 0,-2 2-143,2 9 0,1 1-70,-5 3 0,4 3 84,-4 4 1,3-3-540,-3 0 1,1-4 284,-1 4 0,-2-2-399,2 2 0,-3-4 258,-1-8 1,1-2-152,3-6 0,-3-1-238,3-2 52,-2-9 570,-2-6 1,0-6 195,0-3 0,5-2 0,1-6 0</inkml:trace>
  <inkml:trace contextRef="#ctx0" brushRef="#br0" timeOffset="2206">1823 468 7722,'6'-12'689,"4"2"-434,-2 2 1,-1 2 0,1 2 0,1 3-85,6-3 0,2 1-130,3-1 1,6 3-104,-3-3 1,7 3-335,-3 1 0,4 5-607,-4 3 1,5-2 1002,-5 2 0,0 5 0,-4 5 0</inkml:trace>
  <inkml:trace contextRef="#ctx0" brushRef="#br0" timeOffset="3214">2465 340 7722,'-12'-8'-443,"1"0"1411,-1 5 0,0-6-412,1 5 0,-1 1-128,0 3 1,1 0-101,-1 0 1,0 1-120,1 3 1,-1 2-69,0 6 1,-3 1-106,-1 3 1,0 0-108,5 4 1,3 3 141,0 1 0,4-1-251,-3 4 1,4-2 98,-1-2 1,3 1-136,1-1 0,5-4-78,3 1 0,6-7-59,2-1 1,3-2 75,-3-6 0,4 0-42,0-4 1,-2-2 11,2-1 1,-5-3 123,5-1 0,-5-8 136,5 4 1,-6-5-74,1 0 1,-2 2 59,-1-5 0,0 3 56,-1-3 1,-3 0 141,0 0 0,-5-2-1,1 6 1,-2-2 371,2 1 399,-3 3-355,5-4-288,-6 11 0,-2 1-74,-2 5 1,3 1 124,-3 3 0,3 2-116,1 6 0,-1 0-45,-3-1 1,2 1-61,-2 0 1,3 1-178,1 2 0,1-2 57,3 3 1,-1-7-125,5-1 1,-4 0-125,3 3 171,1 1 1,4-2-179,0-2 0,-1 1-5,1-5 1,0 0 25,-1-4 0,1 0 76,0 0 1,-1 0 31,1 0 1,0-5-11,-1-3 1,1 1-22,0 0 0,-1-2 125,1-7 0,-4 3-66,0-3 0,-1 3 205,5 2 0,-1-5-59,-4 1 1,2-2 204,-5 1 0,4 3 48,-4-2 0,0-2 39,-4 1 1,1 1 185,3 3-35,-3 0 93,5 1-101,-6 4-261,0 2 95,0 5-157,0 0 1,0 5-8,0 3 1,0-2-24,0 2 1,0 1-85,0 7 1,3-3 62,1 2 0,2-2-187,-3-1 1,-1 0-31,2-1 219,2 1-261,-5 5 0,6-4-48,-3 3 1,-2-4-78,6 0 1,-5-4-122,1 0 168,2 0 1,-3-1-253,5 1 374,-6-5 1,5 2-322,-3-5 256,-3 0 1,5 0 5,-2 0 0,-1-4 115,5 0 1,-6-5 123,2 1 0,1-2-111,-1-2 0,4 0 120,-4 1 0,4-2 239,-4-3 0,3 3-137,-3-2 0,4 2 166,-4 1 1,4-4-114,-4 1 0,3 3 370,-3 4-40,5 1-370,-7-5 0,7 4 57,-5 0-80,0 6 1,-3-3-191,3 5 1,-3 1 52,3 3 1,-3-2-170,-1 6 172,0 0 1,4 4-105,0-1-30,0 6 1,-4-4 0,0 3-304,0-3 1,0 4 109,0 2 281,0-2-27,0 0 0,1-2-625,3 1 1,-3 3 260,3-3 0,-1 1-260,1-2 0,-2-2 237,6 3 1,-4-7 109,4-1 1,-2-4 333,2 4 0,2-6 0,-3 3 0</inkml:trace>
  <inkml:trace contextRef="#ctx0" brushRef="#br0" timeOffset="3607">3680 270 7722,'-12'0'114,"1"0"1,-1 0 271,0 0 0,1 0 22,-1 0 0,0 0-104,0 0 1,-3 1-131,-1 3 0,-4 2 24,0 6 1,-1 1-40,2 2 0,-2 0 64,6 4 1,-5 1 74,4 3 1,1 0-100,3 1 0,2-1 100,2 0 0,-1 0-195,5-4 0,0-2-139,4-5 1,9-1 20,3 1 1,4-2-191,-1-2 1,3-1-367,6-3 1,-1-3 313,0 3 0,1-3-364,-1-1 0,0 0 215,1 0 0,-1 0-783,1 0 0,-1-1 1188,0-3 0,1-3 0,-1-4 0</inkml:trace>
  <inkml:trace contextRef="#ctx0" brushRef="#br0" timeOffset="4155">3902 456 10511,'8'0'353,"-1"0"0,1-3-326,4-1 0,4-5 20,-1 1 0,6-3-31,-2 0 1,3-2 61,2-3 1,-1 3-105,0-2 0,-3-2-60,-1 1 1,-4 1 81,0 3 0,-3 0 124,-4 1 1,2-1 92,-9 0-128,5 6 1,-13 1-124,-5 5 1,-1 1 103,-6 3 0,0 2-5,-5 6 1,-1 3-66,-2 1 0,3 1 54,-4-2 1,5 2 26,3 3 0,-2 2-35,3-3 0,1 0-18,-2 0 0,6-1 28,-2 2 1,7 2-7,2-3 1,4-2 56,-1-1 1,8-3 12,4-2 0,3 1-145,5 0 0,2-5 85,6 1 0,0-5-414,3 1 1,2 1 159,2-1 1,2 0-334,-6-4 1,5 0 18,-1 0 0,-2 0-171,-2 0 0,3-4 250,1 0 1,-1-1 13,1 1 1,-9 3-373,2-3 791,-3-3 0,2 1 0,0-6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7:16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0 456 7722,'0'6'-1243,"0"1"1223,0-3 1,0-2 1249,0 6-800,0-5 1,0 7-128,0-2 1,0-2 25,0 2 1,0 0-119,0 4 1,0-5-6,0 1 1,0 0 4,0 4 0,0 3-48,0 1 0,2-1-7,1-3 1,-1 0-72,2-1 0,-3 1-110,-1 0 0,4-4 40,0-1 0,0-3 56,-4 4-154,0-5 161,0 2 0,1-5-5,3 0 1,1-5-11,3-3 0,1-8 20,-5-3 1,1-3 16,-1-2 0,1-4 79,3-3 0,1 1-89,-5-1 1,4 0 75,-5-4 1,7-4-64,-3 0 1,0 0-112,1 4 1,-6 0 114,2 0 1,1 1-153,-1 3 0,0 7 92,-4 9 79,0 2-303,0 6 0,0 3 70,0 8 1,-1 7 58,-3 4 0,3 6 42,-3-2 1,1 4-34,-1 0 1,3 4 13,-3 0 0,3 6-118,1-2 1,0-1 12,0 1 1,1 0-160,3 4 0,-1 0 54,4 0 0,1-4 110,4 1 0,-1-8-64,1 0 0,0-6 41,0-7 1,-1-4 89,1-3 1,3-8-72,1-4 0,0-7 89,-5-5 1,2-3-86,3-4 1,-3-2-2,2-2 0,-2-3 81,-1 3 0,0-3-54,-1-1 1,1 0 175,0 0 1,-1 0-106,1 0 0,-1 1 122,-4 3 1,2-3 32,-5 3 0,4 7 39,-4 0 0,0 9 144,-4-1 226,0 8-396,0 3 1,0 6-33,0 3 1,-4 3-86,0 4 1,0 6 72,4 3 1,0 3-118,0 4 0,0-1 111,0 5 1,0 1-359,0 3 1,0-2 81,0-1 0,4 1-34,0-2 0,5 2-174,-1-2 0,1 1 141,-1-4 1,2-1-327,-2-4 0,6-4 172,2-4 0,-1-2-224,-3-1 0,0-4 631,-1-1 0,6-4 0,1 2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7:20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57 526 7954,'-7'0'0,"-1"0"0,4 0 1759,-4 0-552,0 0-717,2 0 1,-1 0-106,3 0-440,3 0 0,-3 0 75,8 0 0,0 4 181,8 0 0,-3 0-269,6-4 0,4 0 37,0 0 0,4 0-298,5 0 1,-2-1 103,5-3 1,-4-3-6,4-4 1,-4-1 222,5 0 0,-6 1 46,1-1 0,-4 0 26,-3 1 0,-2-5-91,-3 0 1,-6 1 233,3 3 1,-8 0-47,0 1 1,-3-1 191,-1 0-202,0 1 0,-4-1-4,0 0 0,-5 6-12,2 2 0,-4-1 0,-1 1 0,1 0-38,-1 4 0,-1 0 14,-2 0 0,0 4-129,-4 0 1,3 5 111,-3-1 1,1 2-163,-2 2 1,-1 3 47,6 1 0,-2 1-35,1-2 0,3 2 103,-2 3 0,3 0-12,4-4 0,3 1-16,5-2 1,0-2 0,0 3 0,1-3-88,3-1 0,8-1 90,7 1 1,4-2-257,0-2 1,5-3-169,4-5 0,1 0-207,2 0 0,2 0 232,2 0 0,-3-1-117,3-3 1,1 2-311,-1-6 0,0 1 296,-4 0 0,-1-4 107,-3 3 1,1-2 398,-4-2 0,-1-5 0,-4-1 0</inkml:trace>
  <inkml:trace contextRef="#ctx0" brushRef="#br0" timeOffset="292">852 12 7954,'-12'-5'331,"4"4"720,0-3 327,6 3-522,-9 1-339,10 0 1,-4 5-160,5 3 0,0 3-130,0 5 0,0 2 22,0 5 0,4 5-204,0-1 0,4 7-140,-5 1 1,5 0-247,-4 4 0,5 2-134,-1 2 1,-2-4-545,2-4 0,-1 0-172,1-4 0,1-2 555,-5-2 0,5-6-147,-2-2 782,-1-10 0,4 12 0,-4-8 0</inkml:trace>
  <inkml:trace contextRef="#ctx0" brushRef="#br0" timeOffset="576">700 433 7954,'6'-7'491,"5"2"0,-5 5-216,6 0 0,-3-1-96,3-3 0,-2 3-155,9-3 1,1 2-274,3 2 0,1 0-134,-1 0 1,4 0-453,1 0 1,-1 0 100,-4 0 734,-5 0 0,4-5 0,-3-1 0</inkml:trace>
  <inkml:trace contextRef="#ctx0" brushRef="#br0" timeOffset="1232">1120 304 7954,'0'8'799,"0"0"-76,-5 0-251,4 3 0,-4 1-117,5 0 1,0-1-99,0 1 0,0 0-108,0-1 1,4 5-179,-1 0 0,5 0 21,-4 0 1,5-3-177,-1 3 0,1 0 149,-1 0 1,2 0-33,-2-5 1,-1 0-161,0-4-69,-4 4 28,7-10 115,-8 4 0,4-5-77,-2 0 1,-3-5 130,3-3 1,-3-2-19,-1-2 0,2-1 114,2-2 1,-3 2-94,3-3 0,-3 2 173,-1-2 0,0 3-100,0-2 1,0-2 252,0 1 0,1 1 188,3 3-51,-2 0-194,3 1 31,-5-1 42,5 6-9,-4 0-284,10 12 1,-6 0 99,3 6-150,2-1 1,-3 0 79,4-3 1,-3 1-59,0-5 1,0-1 50,3-3 0,1 0-13,0 0 0,1 0-61,2 0 0,-2 0-97,3 0 1,-2 0 324,2 0 0,-3-5-89,2-3 0,-2 2-165,-1-2 1,0 0 111,-1-3 0,1 0 1,0 4 0,-5-4 20,1 3 1,-4 3-56,4 1 542,-6-2-134,4 5 27,-6-5 1,0 8-131,0 2 0,-4 2 91,0 6 0,-1-1-139,1 1 1,2 0-142,-1-1 1,1 5-379,2 0 1,0-1 213,0-3 0,0 0-390,0-1 0,0 1-64,0 0-490,5-1 292,2 1-502,5-6 751,-1 0 1,1-6-43,0 0 1,-6-6 538,-2-1 0,3-4 0,-1 0 0</inkml:trace>
  <inkml:trace contextRef="#ctx0" brushRef="#br0" timeOffset="1449">1482 59 7595,'-6'0'-359,"-1"0"2686,4 0-930,1 0-1253,-3 0-42,5 0 0,1 0-247,3 0 1,3 1-400,4 3 1,1 1-1658,0 3 2201,0 3 0,4 0 0,3 7 0</inkml:trace>
  <inkml:trace contextRef="#ctx0" brushRef="#br0" timeOffset="1910">2078 258 7954,'-11'0'1363,"-1"0"-295,0 5-423,6-4 374,-5 4-576,5-5 0,-6 5-39,0 3 0,1-1-182,-1 1 0,-3 1-3,-1 6 0,-4-1 3,5 6 0,-5-4-110,5 3 1,-1-3 100,5 3 1,0-3-168,3 3 1,3-5 15,5 2 1,0 1-166,0-2 0,5 1 6,3-4 0,8-1 4,3 1 1,-1-4 19,2 0 1,3-5 142,5 5-89,-1-5-655,-4 2 0,0-4 312,1 3 1,3-2-645,0 1 1,1-1 82,-5-2 1,0 0-179,1 0 1,-2-2 388,-3-1 712,3 1 0,-9-8 0,4 3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7:23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12 9200,'-12'-12'0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8T13:13:56.022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374 47 11831 196198 66458,'0'-7'1155'0'0,"0"-1"-725"0"0,0 5 1 0 0,0-3 296 0 0,0 2-131 0 0,0 3-195 0 0,0-5 122 0 0,0 1-122 0 0,0 4 2795 0 0,0-4-2691 0 0,-5 15-207 0 0,4-2 0 0 0,-6 9-98 0 0,3-6 1 0 0,3 1-43 0 0,-3 0 0 0 0,-1-1 2 0 0,1 1 0 0 0,-4 0 40 0 0,4-1 1 0 0,-4 2-151 0 0,5 3 1 0 0,-5-2 37 0 0,4 6 1 0 0,-5-5-192 0 0,1 5 1 0 0,2-1 93 0 0,-2 5 0 0 0,1-5-155 0 0,-1 1 0 0 0,-2-1 64 0 0,2 4 1 0 0,2-3 28 0 0,-2-1 1 0 0,2-3 45 0 0,-2 3 0 0 0,-1-3 31 0 0,5 3 1 0 0,-4-4-25 0 0,4 0 1 0 0,-4-6 10 0 0,4-1-139 0 0,-5 0 148 0 0,8 4 0 0 0,-5-5-280 0 0,2 1 159 0 0,2-5-124 0 0,-3 2-3 0 0,5 0-211 0 0,-5-4-212 0 0,4 10 414 0 0,-5-10 1 0 0,6 6-628 0 0,0-3 199 0 0,0-3-2055 0 0,0 4 1690 0 0,0 0-282 0 0,0-3 905 0 0,0 3 1 0 0,0-16-1 0 0,0-2 1 0 0</inkml:trace>
  <inkml:trace contextRef="#ctx0" brushRef="#br0" timeOffset="590">47 199 11853 196911 65101,'0'-11'1487'0'0,"0"-1"-989"0"0,0 5 0 0 0,0 1 922 0 0,0 2-593 0 0,0 3 827 0 0,0-4-1351 0 0,5 5 0 0 0,-3 1 15 0 0,1 3 1 0 0,4-2 114 0 0,1 6 1 0 0,-2-1 9 0 0,2 0 0 0 0,-2 4-109 0 0,2-3 1 0 0,3-2 57 0 0,-4 2 0 0 0,0 0-84 0 0,1 3 1 0 0,-1 1-34 0 0,5 0 0 0 0,-4-2-60 0 0,0-2 0 0 0,0 2-67 0 0,3-2 1 0 0,1 2 5 0 0,0 2 0 0 0,-5-4-122 0 0,1 0 0 0 0,0-1 111 0 0,4 5 0 0 0,-2 0-135 0 0,-2-1 1 0 0,2 1-36 0 0,-2 0 1 0 0,2-4 84 0 0,2-1 1 0 0,-4 1-87 0 0,0 4 0 0 0,-1-2 65 0 0,5-2 0 0 0,-4 2-82 0 0,0-2 111 0 0,-1-3 0 0 0,5 6-196 0 0,0-3 1 0 0,-4-3-40 0 0,-1-1-139 0 0,1 2 177 0 0,4 1 1 0 0,-2 0 103 0 0,-2 1 1 0 0,-2-5 51 0 0,-2 1-101 0 0,-2 2 86 0 0,8-5-67 0 0,-9 5-331 0 0,5-1-34 0 0,-6-4-4433 0 0,0 4 3826 0 0,-6-5 0 0 0,4-4 104 0 0,-6 1 1 0 0,4-1-1209 0 0,-4 4 1158 0 0,6-6 0 0 0,-7 4 975 0 0,5-6 0 0 0,-4 4 0 0 0,4-4 0 0 0,-5 1 0 0 0,2-5 0 0 0</inkml:trace>
  <inkml:trace contextRef="#ctx0" brushRef="#br0" timeOffset="1099">327 188 11853 196911 65101,'0'-12'763'0'0,"0"0"352"0"0,0 1-598 0 0,0-1 0 0 0,0 0 188 0 0,0 0 285 0 0,0 6-486 0 0,0-4 1 0 0,0 7 409 0 0,0-5 186 0 0,0 6-289 0 0,0-4 190 0 0,6 6-238 0 0,-5 0-114 0 0,4 0-180 0 0,-5 6-163 0 0,0 0 1 0 0,0 6-29 0 0,0-1 0 0 0,-1 1-61 0 0,-3 0 1 0 0,1 1-26 0 0,-5 2 1 0 0,5 0 22 0 0,-5 4 0 0 0,0-3-41 0 0,-4 3 1 0 0,1 1 40 0 0,-1 3 0 0 0,0 0-187 0 0,1 1 0 0 0,-1-1 20 0 0,0 0 0 0 0,-3 1-187 0 0,-1-1 0 0 0,1 1-34 0 0,3-1 0 0 0,1 0-26 0 0,4 1 0 0 0,-4-6-11 0 0,3-3 1 0 0,2 0 68 0 0,-2 0 1 0 0,6-6-52 0 0,-2 3 51 0 0,2-8-238 0 0,2 6 150 0 0,0-8-426 0 0,0 3-36 0 0,6-5 320 0 0,-5 0 0 0 0,8-2-252 0 0,-5-1 1 0 0,1 1-186 0 0,-1-2-220 0 0,-3-2 269 0 0,10-1-219 0 0,-5-4 0 0 0,2 0 432 0 0,0 4 1 0 0,-6-4-577 0 0,2 3 1 0 0,1 2 360 0 0,-1-2 0 0 0,0 4 262 0 0,-4-4 1 0 0,4 1 498 0 0,0-5 0 0 0,5 0 0 0 0,-2 1 0 0 0</inkml:trace>
  <inkml:trace contextRef="#ctx0" brushRef="#br0" timeOffset="1593">140 211 11853 196911 65101,'-7'-5'0'0'0,"-1"-3"679"0"0,5-2-149 0 0,-7-2 872 0 0,9 0-232 0 0,-10 1 105 0 0,10 4-150 0 0,-4-3-377 0 0,5 8 1230 0 0,0-3 1 0 0,1 13-1455 0 0,3 0 0 0 0,-1 5-91 0 0,4-5 0 0 0,-3 1-48 0 0,4-2 0 0 0,-2 4-36 0 0,2-3 0 0 0,3 2-147 0 0,-4 2 0 0 0,4-1 9 0 0,1 1 0 0 0,-1 0 16 0 0,1-1 1 0 0,0 1-177 0 0,-1 0 1 0 0,2-1 100 0 0,3 1 0 0 0,-3 0-150 0 0,2-1 1 0 0,-2 2-47 0 0,-1 3 0 0 0,4-6-127 0 0,-1 6 0 0 0,1-10 98 0 0,-5 6 1 0 0,1-3 67 0 0,0 3 0 0 0,-4 0-76 0 0,-1-1 1 0 0,-3 0 46 0 0,4-4 1 0 0,-4 4 26 0 0,4-3 5 0 0,-6 2 1 0 0,7-2 20 0 0,-5 0 0 0 0,0-5 89 0 0,-4 5-48 0 0,0-5 0 0 0,0 3 15 0 0,0-2-23 0 0,0-3-3608 0 0,0 5 1 0 0,-4-8 2107 0 0,0-2-1766 0 0,1 3 2398 0 0,-3-4 1 0 0,4 1-590 0 0,-6 0 1 0 0,5-5 1404 0 0,-1 1 0 0 0,-2-2 0 0 0,-1-2 0 0 0</inkml:trace>
  <inkml:trace contextRef="#ctx0" brushRef="#br0" timeOffset="2034">339 129 11853 196911 65101,'-4'-12'69'0'0,"0"1"94"0"0,0-1 1 0 0,3 0 1248 0 0,-3 1-529 0 0,3-1 427 0 0,-4 0-182 0 0,5 1 60 0 0,0-1-154 0 0,0 6-253 0 0,0 0 530 0 0,0 6-882 0 0,0 11 0 0 0,0-3 302 0 0,0 7 0 0 0,-2-2-300 0 0,-1-1 1 0 0,0 3 53 0 0,-5 1 0 0 0,4 3-115 0 0,-4-3 0 0 0,1 5-105 0 0,-5-2 0 0 0,2 3-120 0 0,2 2 1 0 0,-3-2-89 0 0,4-3 1 0 0,-2 7-114 0 0,1-3 1 0 0,-3 2 102 0 0,4-5 1 0 0,-2 2-136 0 0,1-3 1 0 0,-3 2 31 0 0,4-2 0 0 0,0 2-96 0 0,-1-5 1 0 0,4-1 82 0 0,-3-3 0 0 0,3 0 25 0 0,-4-1-302 0 0,5 1 211 0 0,-2 0-301 0 0,5-1 1 0 0,0-3-100 0 0,0 0-53 0 0,0-5 1 0 0,0 3-183 0 0,0-2 124 0 0,0-3 0 0 0,0 6-214 0 0,0-3-128 0 0,0-3-3581 0 0,0 4 3994 0 0,0-15 1 0 0,1 2-560 0 0,3-8 1 0 0,-2 3 536 0 0,1 2 1 0 0,-1-6 596 0 0,-2-3 0 0 0,0-2 0 0 0,0-1 0 0 0</inkml:trace>
  <inkml:trace contextRef="#ctx0" brushRef="#br0" timeOffset="2519">59 129 11906 199106 62120,'-5'-10'-959'0'-142,"-3"2"0"0"0,1-2 2182 0 114,-1 2 1 0-1,5-1-493 0 13,-5 1 0 0-1,5-2 82 0 10,-1 2 1 0 0,-1 1-339 0 6,1-1 1 0 1,0 5-15 0 0,4-5 1 0 0,0 4 366 0 0,0-4 425 0 0,0 6 3098 0 0,0-4-3774 0 0,0 17 1 0 0,5-3-176 0 0,3 7 1 0 0,-1-2-72 0 0,1-1 1 0 0,-1 1-43 0 0,5 2 0 0 0,0-2-50 0 0,-1 3 0 0 0,5-2-118 0 0,0 2 0 0 0,0-2 67 0 0,0 5 0 0 0,-3-4-114 0 0,3 0 0 0 0,0 2 115 0 0,0-1 1 0 0,5 1-200 0 0,-2-2 1 0 0,-1-2 23 0 0,2 3 0 0 0,-5-3 60 0 0,5-2 1 0 0,-6 5 12 0 0,2 0 1 0 0,-3-1-111 0 0,-2-3 1 0 0,1-2 26 0 0,0-2 0 0 0,-4 2-219 0 0,-1-2-41 0 0,1 3 183 0 0,4 0 1 0 0,-2-3-148 0 0,-2 0 172 0 0,2-6 0 0 0,-7 5-274 0 0,5-3 208 0 0,-6-3-166 0 0,9 9 0 0 0,-10-7-313 0 0,3 5-16 0 0,2-6-236 0 0,-4 4 507 0 0,3-1 1 0 0,-5-3-640 0 0,0 6 190 0 0,0-5-1218 0 0,0 2 59 0 0,0 0-531 0 0,0-4-864 0 0,-5 5 1971 0 0,3-6 1370 0 0,-8 0 0 0 0,4-6 0 0 0,-6 0 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23696 9748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7:40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71 176 7915,'-2'-12'413,"-1"1"0,0 0 290,-5 4 458,6 1-266,-4 1-504,6 4 0,0-3-186,0 8 0,0 2 40,0 6 1,0 1-35,0 3 0,0 2 7,0 5 0,0 1-140,0-1 1,0 5 83,0 4 1,0-3-239,0 3 1,-3-1 17,-1 4 0,-4 0-89,4 0 0,-1-4 78,1 0 0,3-1 0,-5 2 1,2-3 40,1-4 0,-1 1 32,4-7 1,0-2-1,0-1 1,0-3 19,0-2-63,0-4-66,0-2-15,5-5 94,1 0 1,2 0 9,0 0 11,0 0 1,3-1-13,1-3 1,-4 2 82,0-1 1,-1-3-81,5 2 0,0 1 115,-1 3 0,6-4-94,3 0 1,2-1 4,1 1 0,1 2-71,-1-1 0,6 1 76,2 2 0,-1 0-245,1 0 0,0 0 68,4 0 1,-4 0-8,0 0 0,-5 0 93,1 0 1,-3 2 88,-5 1 1,-2-1-55,-5 2 1,-2-2 122,-2 2 0,-2-3-17,-2 3 1,-2-1-121,2 1 265,-3-3-169,-1 4 229,0-5 1436,0 0-1562,-5 0 0,2 4 139,-5 0 0,4 1-72,-3-1 1,0-1-53,-1 5 1,-2-5-174,2 5 0,2-4 109,-2 4 1,0-6-225,-4 2 1,5 2 71,-1-3 1,4 5-586,-4-4 266,6 5-453,-4-2 501,6 4 0,0-3-71,0 0 0,6-5-23,1 0 1,4-3 85,0-3 1,1-4 79,0-5 0,3-1 8,1-2 1,-1-3 219,-3-6 0,0 5-75,0-1 1,-1 1 83,1-4 1,-2 0-14,-2 4 1,-3-2-91,-5 6 0,4-1-676,0 4 237,0 1-349,-4 4 1,-1 7 907,-3 8 0,2 2 0,-3 7 0,5 1 0</inkml:trace>
  <inkml:trace contextRef="#ctx0" brushRef="#br0" timeOffset="698">1636 351 7915,'-5'-11'0,"0"-1"941,-3 0 1,-2 1-374,2-1 0,1 4 108,-1 0 0,1 2-263,-5-2 1,0 3 186,1 5 0,-2 0-184,-3 0 1,-2 6-103,-5 6 0,-1 1-163,1 7 1,-1 3-107,1 4 0,-4 6-230,0-2 1,-1 2 201,5 3 0,3 2-181,1 1 1,5 6 68,-2-3 1,4 0-416,5 1 1,-2-6 202,5 2 1,1 0-3,7-4 0,2-2 4,6-10 0,1-1-36,3-2 0,3-1-34,8-7 0,-1 1 124,6-9 1,-1 0-377,4-4 0,4-4 214,0 0 0,1-9-267,-1 1 1,-2-7 213,6-1 0,-1-1 466,1 2 0,-3-3 0,-5 4 0</inkml:trace>
  <inkml:trace contextRef="#ctx0" brushRef="#br0" timeOffset="1024">2057 713 7915,'-19'-7'0,"4"-1"0,2 4 896,1-4 1,1 4-349,-1-3 0,-4 3 357,1-4 1,-5 4-282,5-4 1,-6 4-95,1-4 0,2 6-155,-1-2 0,3 3-107,-3 1 0,3 0-153,-3 0 0,6 9 82,1 2 0,0 5-262,5 0 0,1 2 105,2 5 0,4-1-276,4-2 0,-1 2 103,5-3 1,1 3-413,6 2 1,0-6 126,4-3 0,1-2 164,3-1 0,-4-5 56,1-4 1,-2-1 34,2-2 1,0-4-8,-4 0 0,-1-9 12,-3 1 1,0-2-10,0 2 1,-1-3 13,1-1 1,-6-1-522,-2 2 1,-2 2 78,-2-3 0,0 3-59,0 2 0,0-1 654,0 0 0,5 0 0,1 1 0</inkml:trace>
  <inkml:trace contextRef="#ctx0" brushRef="#br0" timeOffset="2384">2325 795 7879,'-5'-6'0,"2"-1"661,-4 3 175,-1 3 1,-2-5 166,2 2 1,1 2 88,3-1-825,3 1 0,-4 4-39,5 1 0,0 4-102,0 5 1,1-1-63,3 1 1,1 0-129,3-1 1,2 1-156,-2 0 0,3-1 203,0 1 0,-3-4-78,0 0 1,0-6-9,3 2 0,-3-3 306,0-1 1,-4 0-53,4 0 0,-5-4-128,5 1 1,-1-10-63,1 1 1,1-4-122,-5 1 1,5 1 1,-2-6 1,2 1 127,-1-5 0,3 2 81,-4 3 0,0-2-80,1 5 1,-2 1 111,2 3 0,1 4-86,-5 0 390,5 6 0,-4 2-41,3 8 1,1 6 78,-5 2 0,1 4-339,-1 0 1,1 1 46,3-2 0,-1 2-387,-4-6 1,0 5 169,5-5 0,-2 1-100,2-4 1,2-5-80,-2 1-25,3-5 0,0 2 7,1-5 1,0 0 28,-1 0 0,1-5 121,0-3 0,-1 2 7,1-2 1,0 0-139,-1-4 0,1 2 100,0 2 0,0-2-46,-1 2 0,1 1 50,0 0 1,-1 4 143,1-1 1,-4-1 175,0 1 107,-1 0 1,1 4 214,0 0 1,-6-1-41,2-3-164,-2 3 0,-2-6 3,0 3 0,0 2 43,0-6 1,0 0-46,0-4 1,0 1-184,0-1 1,0-1-51,0-2 1,0 2-129,0-3 0,0-2-22,0-2 1,0-2 133,0-1 0,0 0 76,0-1 1,0 1-29,0-1 1,0 0 0,0-2 0,0-3 0,-2-1-1,0-1 305,-2 1 1,-1-2-271,1 5 1,1-6-18,-5 2 1,5 3 51,-5 0 0,4 4-28,-4 0 1,4 6 140,-4 3-158,6 2 0,-5 6 254,3 3-237,3 3 1,-4 2-304,5 3 0,0 3 27,0 4 0,0 1 15,0 0 0,0 5 55,0 2 0,0 4 65,0 5 1,5 3-301,3 8 1,2-2 93,2 6 1,4 0-620,-1 4 0,6 1 340,-2 2 1,-1 2-313,2 3 1,-2-3 268,2-6 0,0 1 100,-4 0 0,0-7 182,-5-5 1,-3-5 35,0-7 0,-6 1 110,2-1 1,-2-5-98,-2-2 1,0-7-738,0-1 575,-6-6 0,0 2 75,-6-8 0,4-6 215,1-6 0,-2-4 176,-7 0 1,3-2 154,-3-1 0,2-2-225,-1-2 0,0 2 871,-4-2 0,5 2-441,-2 2 1,3 3 392,1 1 0,5 5 315,-1-2-774,5 8-268,-2 3 0,9 6-170,0 3 0,9 4 32,-2 8 0,8-3 191,-4 2 0,6-2-360,-2-1 1,0 0 57,0-1 0,-5 1-41,2 0 1,1-2 85,-2-2 1,1-3 61,-4-5 1,-1 4-21,1 0 0,3 0-1,1-4 0,0-4-184,-5 0 0,1-5 65,0 1 0,-1-6-80,1-2 1,0-5 38,-1 2 0,0 1 71,-3-2 1,2 1 1,-2-5 0,-2 1 131,2 0 0,-5 4-1,1 4 0,1 2 515,-1 1 123,0 6 0,-4 2-301,0 8 0,0 2 292,0 6 1,3 5-187,1 2 0,1 3-324,-1 2 0,-1-5 58,5 1 0,-4-5-582,3 5 0,-3-6 121,4 2 0,-4-3-593,4-2-161,0 1 1,-1-4-215,1-1-58,-5-4 0,2 1 200,-5-8 1115,0 3 0,0-15 0,0 3 0</inkml:trace>
  <inkml:trace contextRef="#ctx0" brushRef="#br0" timeOffset="2575">3213 188 7879,'-8'0'1147,"0"0"0,6-1 196,-2-3-561,-3 2-277,6-3-668,-4 5 1,6 0-517,3 0 0,3 5-2181,4 3 2860,1-3 0,0 11 0,-1-3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15577 4739 27716,'0'19'-3277,"-1"-1"1689,-2 1 1,2 3 2668,-2 0 1,2 3 176,1 0 0,0 1-463,0-1 0,0 5 178,0-2 1,0 5-328,0-2 0,1 3-901,2-3 1,-2 4 1036,2-1 0,1 3-711,-1 0 0,3 0 328,-2 0 0,-1 4-399,-3-1 0,0 8 0,0-2 0,0 3 0,0-3 0,0 2-6,0 2 1,0-23 0,0 1 9,0 1 0,0 0 0,-2 1 0,1-1-4,-1-1 0,0 0 0,0 2 0,0-1 0,1 1 0,-1-1 0,2 4 0,-1 0-135,0 0 0,-1 0 0,1-1 0,1 0 104,0-1 0,0 0 0,-1 0 0,-1 0-257,0 1 0,1 1 1,-1 3-1,1-1 157,1 1 1,0 0 0,0 0 0,0 0 91,0-1 1,0-1 0,0-1 0,0 1 91,0 1 0,0 1 0,0 1 0,1 0-32,0 0 0,1 0 0,-1 2 1,0-1 88,2-3 1,0 1 0,0 3-1,-1 0-74,1 1 0,1 0 0,0 3 0,0-1 137,-1 0 1,0 0-1,0 1 1,-1 1-58,1-2 1,0 0 0,-1 0 0,0 2-6,1 2 0,0 1 0,-2-2 1,0 0-112,0 1 0,1 1 0,0 0 0,0 0 0,-1-1 0,1 1 0,1 0 0,0 1 0,-1 3 0,-1 1 0,1-4 0,0 1 0,-2 2 0,0 0 0,0 0 0,0 0 0,0 1 0,0 1 0,0 0 0,0 0 0,0-16 0,0 0 0,0 0 0,-1-1 0,1-1 0,0 1 0,-1 1 0,-1 0 0,1 1 0,1-2 0,0 1 0,-1-1 0,0 2 0,0-1 0,0 0 0,1 1 0,-1 0 0,0 0 0,0 1 0,0 1 0,0-1 0,1-2 0,-1 0 0,1 0 0,-1 1 0,0 0 0,0 0 0,0-1 0,-1 0 0,1 0 0,0 0 0,0 0 0,0 1 0,0 0 0,-1 1 0,2 0 0,-1 0 0,1 0 0,1 1 0,-1-3 0,0 1 0,0-1 0,0 1 0,0-1 0,0 0 0,0-1 0,0 0 0,1 0 0,0 1 0,0 0 0,0 0 0,-1 0 0,1 0 0,0 0 0,1 2 0,0 1 0,0-1 0,0-2 0,-1 0 0,1 0 0,0 0 0,0 0 0,0 1 0,1-3 0,0 1 0,0-1 0,-1 1 0,0 0 0,0 1 0,0-1 0,1 1 0,0-1 0,0 3 0,0-1 0,0 0 0,0-1 0,0-1 0,0 0 0,-1 0 0,0 0 0,0 0 0,1 1 0,0-1 0,-1 0 0,0 0 0,0 0 0,0 1 0,1-1 0,-1 0 0,1 0 0,-1 2 0,0-1 0,0 0 0,0-1 0,1-1 0,-1 1 0,-1 1 0,0 0 0,0 0 0,0-1 0,1-1 0,-2 1 0,1 0 0,-2 0 0,1 1 0,0-1 0,0 0 0,0 1 0,0 1 0,0 1 0,0-1 0,0-1 0,0-1 0,-1 1 0,0 0 0,0 0 0,0 0 0,0 16 0,0 0 0,-1-18 0,0 0 0,0 0 0,-1 18 0,0-1 0,0-17 0,0 1 0,-1-2 0,0 15 0,-1-1 0,0 0 0,1 0 0,-1-2 0,0 0 0,1 1 0,-1-1 0,1-1 0,-1-1 0,0 0 0,1-1 0,1-3 0,0 0 0,2-3 0,-1 0 0,0 0 0,0 0 0,1-3 0,-1 0 0,0-2 0,1 0 0,1-2 0,0-1 0,0 20 0,0-6 0,1-9-1502,2-6 1,2-6 1501,5-10 0,3 3 0,3-9 0,1 0 0</inkml:trace>
  <inkml:trace contextRef="#ctx0" brushRef="#br0">17327 5065 25164,'0'47'-897,"0"-2"1298,0-1 1,0 4 4,0-1 1,0-21 0,0 2 149,0-1 0,0 1 1,0 0-1,0 0 247,0 2 1,0-1 0,0 0 0,0 0-545,0 1 0,0-1 0,0 2 1,0 0-260,0 3 0,0 1 0,0-2 0,0 0 0,0 1 0,0 0 0,0 1 0,0 0 0,1 1 0,-2 0 0,0 3 0,-1 1 0,1 1 0,-1-1 0,-1 3 0,-1-1 0,1-2 0,0 1 0,0 0 0,1 1 0,-1 2 0,-1-1 0,2 3 0,-2-1 0,0 2 0,-1 0 0,0 1 0,1 0 0,-1-2 0,0 1 0,0 1 0,0 1 0,-1 2 0,0 0 0,2-15 0,0 1 0,0-1 0,-1 0 0,0 0 0,0 1 0,1-1 0,0 1 0,0-1 0,0 0 0,0-1 0,0 0 0,-1 1 0,1 0 0,-1 1 0,1 1 0,0 0 0,0 0 0,-1 2 0,0 0 0,-1-1 0,2 2 0,0-1 0,0 0 0,0 1 0,0-1 0,0-1 0,0 0 0,2-1 0,-2 0 0,0 1 0,0 1 0,0-1 0,0 2 0,0 1 0,0-1 0,-1 1 0,1 0 0,0 0 0,1 0 0,0 0 0,0 1 0,0-1 0,0 0 0,-1 0 0,1-1 0,0 1 0,0-1 0,0 1 0,0 0 0,0 0 0,0 2 0,0-1 0,0 1 0,-1 0 0,1 0 0,0 0 0,0 0 0,0-1 0,0 0 0,0 1 0,0-1 0,1 0 0,0-2 0,0 1 0,-1-1 0,1 1 0,-1-1 0,0 1 0,1 0 0,0 1 0,0-1 0,0 3 0,1 0 0,-1 0 0,0-2 0,0 1 0,0-1 0,0 1 0,0 1 0,0-1 0,0-2 0,0 0 0,0 1 0,0-1 0,-1 1 0,0 0 0,1 2 0,0 1 0,0 0 0,-1-1 0,0-1 0,0 1 0,0 0 0,0-1 0,0 1 0,0-1 0,0 0 0,0 0 0,0-2 0,0-1 0,0 0 0,-1 2 0,1 0 0,0-1 0,0 1 0,0-1 0,0 1 0,0-1 0,0 1 0,0-1 0,-1-1 0,1 1 0,0-1 0,1 1 0,0-1 0,0 0 0,0-1 0,0-1 0,0 0 0,0 0 0,0 0 0,1-1 0,-1 0 0,0 1 0,-1-1 0,1 0 0,-1 1 0,1-1 0,1-1 0,0 0 0,0 0 0,0 0 0,0 0 0,0-1 0,1 16 0,0-1 0,0 0 0,0 0 0,0 0 0,0 0 0,0 0 0,0 0 0,0-1 0,0-1 0,0-1 0,1 0 0,1-2 0,-1-2 0,0 0 0,0 0 0,2-2 0,0 0 0,0-1 0,0 0 0,-1-2 0,2-1 0,0-1 0,0 0 0,-1-4 0,0-1 0,1 0 0,1 0 0,-1-1 0,1 0 0,-2-1 0,0-1 0,0-2 0,0-1 0,2 24 0,2-7 0,-2 2-1639,-2-5 1,-2-4-1,2-5 1,-2-2 1638,-1-1 0,0-4 0,0-2 0,0-3 0,0 0 0</inkml:trace>
  <inkml:trace contextRef="#ctx0" brushRef="#br0">19078 4898 22700,'-3'6'-917,"0"0"0,-1 3 2555,0 4 0,3 0 0,-2 0 0,1 1 0,-1 5 0,1 2-602,-4 1 1,4 7-1037,-1-1 0,-1 6 0,0 0 0,-2 3 0,3 4 0,-3 4 0,3 5 0,0-23 0,0 0 0,1-1 0,1 1 0,-3 2 0,1 1 0,2 0 0,-1 2 0,-1 0 0,0 0 0,1 0 0,1 1 0,-2 1 0,0 1 0,1 1 0,1 0 0,-2 1 0,-1 1 0,3 2 0,-1 1 0,-1-2 0,0-1 0,1 4 0,1 0 0,-1-1 0,0 0 0,0 1 0,1 0 0,0 2 0,0 1 0,-2 1 0,-1 1 0,2-1 0,-2 1 0,0 1 0,-1 0 0,0 1 0,1 0 0,-1 1 0,0 0 0,2-14 0,0 0 0,-1 1 0,0 1 0,0 1 0,0-1 0,0 1 0,0-1 0,0 1 0,-1 0 0,0 1 0,0-1 0,0 1 0,0 1 0,0 0 0,0 1 0,0 1 0,0-1 0,-1 2 0,0 0 0,0 0 0,1 1 0,0 1 0,0-1 0,0 0 0,0-1 0,0 0 0,0 1 0,0 1 0,0-1 0,0 1 0,-1 0 0,1 0 0,-1 0 0,0 1 0,-1 0 0,1 0 0,-1 0 0,1 0 0,-1 3 0,-1 0 0,1-1 0,0-1 0,1-1 0,-1 1 0,0 1 0,0-1 0,0 1 0,-1 0 0,0-1 0,1 1 0,0-1 0,-1 1 0,1 0 0,0 0 0,-1 1 0,0 0 0,1 0 0,0 1 0,0 0 0,0-2 0,1-1 0,-1 1 0,0-1 0,-1 1 0,1-1 0,1 2 0,-1 0 0,1-1 0,-1 1 0,1 0 0,0-1 0,0 2 0,0 0 0,-1 0 0,1 1 0,0 0 0,0 0 0,0-4 0,0 0 0,0-1 0,1 2 0,0 0 0,0-1 0,0-1 0,0 0 0,1-1 0,1 1 0,0-1 0,0 1 0,0-1 0,0 1 0,0 0 0,-1 1 0,1 0 0,0-1 0,1-2 0,0-1 0,0 0 0,0-1 0,0 1 0,0-1 0,0 0 0,0 0 0,1-1 0,-1 1 0,0-1 0,0 0 0,-1 1 0,0-1 0,1 0 0,1 0 0,0 1 0,0-1 0,0-2 0,-1-1 0,1 1 0,0-1 0,0 1 0,0-1 0,1-1 0,-1 0 0,1 1 0,-1-1 0,0 0 0,0 0 0,0-1 0,1 0 0,0-1 0,0 1 0,0 1 0,0-1 0,0 14 0,0 0 0,0 1 0,0-1 0,-2-1 0,1 0 0,-1 1 0,1 0 0,-2-1 0,1-1 0,1-1 0,-1 0 0,1-3 0,0 0 0,-2-1 0,0-1 0,1-1 0,1 0 0,-2-2 0,0 0 0,0 1 0,1-1 0,-1-2 0,-1-1 0,0-1 0,0 0 0,1-3 0,0-1 0,0 1 0,1-1 0,-1 1 0,-1-1 0,2-1 0,-1-2 0,0 0 0,0-2 0,-4 25 0,4-5 0,-3-6 0,2-4 0,1-5 0,3-7 0,0-3 0,0-7 0,1-2 0,2-7 0,3-3-1639,3-6 1,0-7 1638,1-9 0,3 0 0,2-3 0</inkml:trace>
  <inkml:trace contextRef="#ctx0" brushRef="#br0">20912 4544 18083,'-9'0'3276,"1"1"-1638,1 2 0,-1 2 0,2 4 0,0 2 0,-4 1 0,5 4-848,-7 5 0,4 3-790,-5 4 0,3 5 0,0 4 0,1 1 0,0 2 0,1 3 0,1 4 0,-1 4 0,5-24 0,0 2 0,0-2 0,1 1 0,-2 0 0,1 0 0,2 2 0,-1 0 0,-1 1 0,0 0 0,2 4 0,-1 1 0,-1-1 0,0 1 0,1 2 0,1 0 0,-2-3 0,0 1 0,0 3 0,-1 1 0,0 1 0,-1 1 0,-1 3 0,0 0 0,-1 2 0,1 0 0,-1 2 0,1 0 0,-1-3 0,1 1 0,1 3 0,0 0 0,-1 1 0,0 1 0,1-17 0,1 0 0,-1 1 0,1 1 0,0 1 0,0-1 0,-1 0 0,-1 0 0,1 1 0,1-1 0,0 0 0,0 0 0,-1 2 0,-1 0 0,0-1 0,1 1 0,0 1 0,0-1 0,-1 2 0,0 0 0,0 0 0,0 1 0,0-1 0,-1 0 0,1 1 0,0 0 0,0 0 0,0-1 0,0 0 0,-1 1 0,1 1 0,-1 0 0,1 0 0,-2 1 0,1 1 0,0 0 0,0 2 0,1 0 0,-1 0 0,0-1 0,0-1 0,-1 1 0,1 1 0,-1 1 0,1 0 0,-1-4 0,1 0 0,0 1 0,-1 2 0,1 0 0,-1 1 0,1 0 0,0 1 0,0 0 0,0 1 0,0 0 0,1 0 0,-1-1 0,-1 1 0,1 0 0,0-1 0,1 1 0,-1 0 0,1-2 0,0 1 0,0 0 0,-1-1 0,-1 1 0,1 0 0,0 3 0,0 0 0,-1 0 0,1 0 0,0 0 0,0 0 0,0 0 0,1-1 0,0 1 0,0 0 0,0 0 0,-1 0 0,1-2 0,0 0 0,0-1 0,0 1 0,0-1 0,0 1 0,1 1 0,0 0 0,0-1 0,-1 1 0,0 0 0,1-1 0,1 0 0,0 0 0,0-1 0,-1 1 0,1-1 0,0 0 0,1-1 0,0 0 0,0-1 0,0 0 0,0 0 0,1 1 0,0 0 0,0 1 0,0 0 0,-1-2 0,0 1 0,0-1 0,1 0 0,0-1 0,0 1 0,0 0 0,1 1 0,-1-1 0,0-3 0,0 1 0,0-1 0,1 2 0,0-1 0,0 1 0,-1-1 0,0 1 0,-1-1 0,1 2 0,0-1 0,0 0 0,-1-2 0,0-1 0,0 0 0,1 2 0,0 0 0,0-1 0,-1-3 0,1-1 0,0 0 0,1 1 0,0 0 0,0 0 0,-1-1 0,0 1 0,0-1 0,1 0 0,0-1 0,0 1 0,-1-2 0,0 1 0,0-1 0,1 0 0,0 0 0,1 0 0,-2 14 0,1 1 0,-1-17 0,0 1 0,0-1 0,0-1 0,0 0 0,0 0 0,0 16 0,-1-1 0,0-4 0,0 1 0,0-1 0,1 0 0,-1-3 0,-1 1 0,1-2 0,-1-1 0,3 0 0,-1-1 0,-1-5 0,0-2 0,1 0 0,1 0 0,-1-5 0,1-2 0,1 24 0,-3-3 0,0-4 0,-1-6 0,4-6 0,0-6 0,0-3 0,0-7 0,0-2 0,0-3 0,0-9 0,0-4 0,1-9-3277,3-7 3277,-3-8 0,3-2 0,-4-3 0</inkml:trace>
  <inkml:trace contextRef="#ctx0" brushRef="#br0">22365 4776 19121,'-10'0'3276,"1"0"-1638,0 0 0,3 0 0,-1 0 0,5 5-19,-1 1 1,2 6-1331,1 4 1,0 2-290,0 4 0,0 3 0,0 6 0,-1 3 0,-2 6 0,1 4 0,-4 6 0,3 1 0,0-23 0,-1 0 0,1 2 0,0 1 0,-1 2 0,-1-1 0,-1 3 0,-1 0 0,1 2 0,0 0 0,0 1 0,0 0 0,1 0 0,0 1 0,0 1 0,0 1 0,-1 2 0,0 1 0,2-2 0,0 1 0,0 0 0,-1 1 0,1 0 0,1 2 0,-2 0 0,0 1 0,1 1 0,-1 2 0,2-15 0,0 0 0,0 1 0,0-1 0,-1 1 0,0 0 0,0 1 0,0 0 0,0 1 0,0 0 0,1 0 0,-1 0 0,-1 1 0,-1 0 0,1 1 0,0 1 0,0 2 0,0 0 0,-1 3 0,0 1 0,-1-1 0,0 0 0,0 0 0,-1 0 0,1 1 0,0 1 0,0 0 0,-2 0 0,0-1 0,1 2 0,-1 1 0,1 1 0,0 0 0,1-12 0,0 1 0,0 0 0,0 0 0,-1 2 0,1 0 0,-1 0 0,0 0 0,0-1 0,1 0 0,0 0 0,-1 0 0,0 1 0,-1 0 0,0 0 0,1 0 0,-1 0 0,1-1 0,-1 1 0,1 0 0,-2 2 0,1-1 0,0 1 0,-1-1 0,1 1 0,0 0 0,-1 0 0,1 0 0,0 2 0,-1 1 0,1 0 0,0-1 0,0-1 0,0-1 0,0 0 0,0 0 0,0 1 0,1 0 0,-1 0 0,1 0 0,-1 0 0,0 0 0,0 0 0,0 0 0,1 1 0,1-1 0,-1 1 0,0 0 0,0 1 0,-1 1 0,1-1 0,-1 1 0,1 0 0,1 0 0,-1 0 0,0 0 0,0-1 0,-1 0 0,0 0 0,1-1 0,0 1 0,1-1 0,-1 1 0,0-1 0,0 1 0,-1-1 0,0 0 0,1 0 0,0 0 0,0 1 0,1-1 0,-1 1 0,-1 0 0,1 0 0,-1 0 0,1 0 0,0 1 0,0 1 0,1-1 0,-1 0 0,-1-3 0,1 0 0,-1 0 0,1 1 0,0-1 0,0 1 0,0 0 0,0 0 0,1-1 0,-2 0 0,1 0 0,0 0 0,0 0 0,0 0 0,1 0 0,-1 0 0,2 1 0,-1 0 0,1 0 0,-1 0 0,1 0 0,-2 0 0,1-1 0,1 1 0,-1-2 0,1 1 0,0-1 0,0 0 0,0-1 0,-1 1 0,1-1 0,0 1 0,0-2 0,-1 1 0,1-1 0,0 0 0,1 0 0,1 0 0,-1 0 0,0 0 0,0-1 0,0-1 0,0 0 0,0 0 0,0 1 0,2-1 0,-1 1 0,0-1 0,0 10 0,-1-1 0,1 1 0,0-1 0,0 1 0,-1 0 0,1-2 0,-1-1 0,1 0 0,0 0 0,0 0 0,0-1 0,-2 0 0,1-1 0,0 1 0,1-1 0,0 1 0,0-1 0,-1-2 0,1 0 0,-1 0 0,1-1 0,0 1 0,0-1 0,-1-2 0,0 0 0,0 0 0,-1-1 0,0 1 0,0-1 0,-1-1 0,1 0 0,0-1 0,0 2 0,0-1 0,-1 0 0,1-2 0,0-2 0,-1 1 0,-4 15 0,0-1 0,1-1 0,-1-1 0,-1 0 0,-1-1 0,1-1 0,0-1 0,-2 0 0,0-1 0,0-4 0,1 0 0,1-2 0,-1 0 0,0-3 0,-1 0 0,2-2 0,-1 1 0,0-3 0,-1 0 0,1-3 0,-2-1 0,2-3 0,0 0 0,-12 17 0,2-10 0,4-5 0,2-6 0,1-7 0,-1-3 0,2-5 0,-3 1 0</inkml:trace>
  <inkml:trace contextRef="#ctx0" brushRef="#br0">12942 12588 25269,'28'0'-56,"0"0"0,2-1 0,1-1 544,1 1 1,1-1 0,1 0-1,-1 1 331,4 1 0,1 0 0,2 0 0,1 1-210,3 1 0,2-1 0,1 0 0,1-1-609,3 2 0,0-1 0,-2 0 0,0-1 0,-13 0 0,1 0 0,-1 0 0,0 0 0,0 0 0,1 0 0,2 0 0,0 0 0,1 0 0,-1 0 0,1 0 0,1 0 0,2 0 0,0 0 0,1 0 0,-1 0 0,-1 0 0,1 0 0,2 0 0,-1 0 0,1 0 0,-1 0 0,1 1 0,-1-1 0,2 1 0,-1 0 0,1 0 0,0 0 0,0-1 0,0 0 0,4 1 0,0 0 0,-1 1 0,-1-1 0,0 0 0,0 1-38,2-1 1,-1 0 0,1 0 0,0 1 0,1 0 0,-1 0-32,2-1 1,-1 0 0,1 0-1,-11 1 1,0-1 0,0 1 0,0-1 8,1 0 1,1 0-1,0-1 1,0 1-1,-2 1 1,1 0 0,-1-1-1,1 1 5,1-1 0,1-1 1,-1 1-1,1 0 1,-1 0-1,1 1 1,-1 0-1,1-1 4,1 0 1,1-1 0,0 1 0,0 0-1,0 1 1,0-1 0,1 1 0,-1 0 1,1 0 1,0-1-1,1 1 1,-1-1-1,1 1 1,0 0-1,-1 1 1,1-1 3,-2 0 1,1 0 0,-1 1 0,1-1 0,0 0-1,1 1 1,-1-1 0,1 0 5,1 1 0,0-1 0,0 0 0,0 1 0,1-1 0,0 0 0,0 1 0,0-1 4,0 0 1,0 1 0,-1-1 0,1 0 0,0 1 0,1-1 0,0 0 0,-1 1 4,-1-1 0,0 0 0,-1 1 0,1-1 0,1 0 0,0-1 0,0 1 0,0-1 6,1 1 0,0-1 0,1 1 0,-1-1 0,0 0 1,1 0-1,-1 0 0,1-1 2,-2 2 1,1 0 0,-1-1 0,0 1-1,1-2 1,0 1 0,-1-1 0,0 1 4,-1-1 0,-1 1 0,0 0 0,0 0 0,0-1 0,1 1 0,-1-1 0,1 0 6,0 0 1,0 0 0,0 0-1,0 0 1,0 0 0,0 0-1,0 0 1,0 0 4,0 0 0,-1 0 0,0 0 0,0 0 0,-1 0 0,1 0 0,-1-1 0,0 1 4,-2-1 1,0 0-1,0 1 1,0-1 0,-1 0-1,1 0 1,-1 0 0,0 0 5,0-1 0,0 1 1,1-1-1,-1 0 1,-1 0-1,1 0 1,-1 0-1,0 0-1,-3 0 1,1 1 0,-1-1 0,0 1 0,0 0 0,0-1-1,0 1 1,-1 0-3,10-1 1,0 0 0,-1 0-1,0 0 1,-1 0 0,1 0 2,-1 0 1,-1 0 0,1 0 0,-3 0 0,1-1 0,-1 1-7,-2 1 0,-1 0 0,0 0 1,-2 0-1,0-1 0,-1 2-13,15 0 0,0 0 0,-4-2 0,-1 1 14,-3-1 0,0 0 1,-2 1-1,-1-1-24,-6 2 1,-1 0 0,-1 2 0,-2 1-83,-5 0 0,-1 0 0,20 2-80,-9 1 1,-9 0 37,-10 4 1,-7-1 605,-8 0 1,-2 1 576,-1-1 1,-5-3-356,-5 0 1,-3-4-560,-6 1 0,-4-2-97,-1-1 1,-6 0 75,-1 0 1,-5-4-112,2-2 1,-2-2-1475,-1-1 1,-5-4-154,-1 1 1,0-5 1638,-4 2 0,4 0 0,-6-2 0,1-4 0,23 9 0,0 0 0,-2 0 0,0-1 0</inkml:trace>
  <inkml:trace contextRef="#ctx0" brushRef="#br0">13231 11555 16568,'18'0'0,"6"-3"311,4 0 1,6-1 780,10 4 0,-18 0 0,1 0-273,7 0 0,1 0 0,3 0 0,2 0 0,5 0 0,0 0 0,3 0 0,1 0-370,0 1 0,1-2 1,-14 1-1,1 0 1,0-1-460,1 0 0,0 0 1,0 0-1,2 1 0,1-1 1,-1 0 6,1-1 0,-1 0 1,0 0-1,3 0 1,-1 1-1,1-1-2,-2 0 1,0 0 0,1 0 0,2-1 0,0 0 0,0 0-47,1 1 0,1 0 0,0 0 0,3 0 0,0 1 0,1-1-67,-1 0 0,1 0 0,0 0 1,1 0-1,1 0 0,0 1 178,-1-1 0,-1 0 1,1-1-1,-12 2 0,1-1 1,-1 0-1,1 0-268,2 1 0,0 1 1,0-1-1,0 0 1,2 0-1,0-1 1,0 0-1,1 1 371,-1 0 1,0 0 0,0 1 0,1-1-1,0-1 1,1 1 0,0-1 0,0 1-188,-1 0 1,0 0 0,0 0 0,0 0-1,0 0 1,1-1 0,0 1 0,0-1-4,2 1 1,0 1-1,0-1 1,0 0 0,1 0-1,1 0 1,-1 0 0,0 0-3,0 0 1,0 0 0,-1 1-1,1-1 1,1 1 0,0-1-1,1 1 1,-2 0 4,-1-1 0,-1 0 0,0 0 0,0 1 1,2-1-1,1 1 0,-1 0 0,1 0 2,0 0 0,1 0 1,-1 0-1,1 0 0,1-1 1,0 0-1,0 0 1,0 1 2,-1-1 0,0 0 0,0 0 1,1 1-1,0-1 0,0 0 1,1 0-1,-1 0 2,-3 1 0,1 0 1,-1 0-1,1 0 1,1 0-1,0 0 1,0 0-1,0-1 3,1 1 1,0-1 0,0 0 0,0 0 0,0 1 0,-1 0 0,1 0 0,0-1 2,-1 1 1,0-1-1,0 0 1,1 0-1,-1 0 1,1 0-1,-1 0 1,1 0 3,-3 0 0,-1 1 1,1-1-1,0 0 0,1-1 1,0 1-1,1-1 0,-1 1 2,-1 0 0,1 0 0,0 0 0,-1 1 0,1-1 1,0 0-1,0-1 0,-1 1-1,-1 1 0,-1-1 0,0 0 1,0 0-1,0 1 0,0 0 1,0 0-1,0-1 3,-4 1 1,1-1 0,-1 0-1,0 0 1,1 0 0,0 0 0,0 0-1,0 0-1,1 0 0,-1 1 0,0-1 1,0 0-1,-1 0 0,0 0 0,-1 0 1,1 0 1,-2 0 0,1 0 0,-1 0 0,-1 1 0,13-1 0,0 1 0,-1 0 0,-3-1 0,-1 0 1,0 0-1,1-1 0,0 1 1,-1-1-1,-1 1 0,0 0 0,-1 0 0,0 0 0,1 0 0,-1-1-1,-4 1 0,1 0 0,-1 0 0,0 0 0,1 0 0,-2-1 11,-2 0 0,-1 0 0,0 0 0,1-1 0,-1 0 1,1 0 2,-1 1 0,1 0 1,-1 0-1,13 0 1,-1 0-9,0 1 0,-1-1 0,-4 0 0,-1 0 1,0 0 1,-1 1 0,-3-1 0,0 1-12,-2 0 0,-2 2 0,-2-1 0,-2 0-12,-4 0 1,-1 0-1,21 0-12,-8 0 1,-2 0-1609,-4 0 1,-10 0-1639,-9 0 1638,-4 0 1,-7-1-1,-8-2 1,-10 0-1639,-14-3 3277,-12 4 0,-4-6 0,-6 3 0</inkml:trace>
  <inkml:trace contextRef="#ctx0" brushRef="#br0">13538 10186 17388,'-42'0'0,"2"-3"3276,9 0-1638,8 0 0,16 0 0,10 0 0,8-2 0,10 2 0,8 1-1079,9-4 1,7 0-1116,-19 1 0,1 1 1,4-3-1,1 1 182,2 0 0,0 0 1,3-1-1,0 0 214,1 1 1,1 0 0,5-1 0,1 0-120,4 0 0,2-1 1,-15 2-1,2 1 1,-1-1 408,2 2 1,1 0 0,-1 0 0,2 0 0,0-1 0,0 1-283,0 1 0,-1 0 0,0 0 0,2 0 0,0 0 1,0 1 469,1 0 1,0 0-1,1 0 1,1-1 0,1 1-1,0-1-276,-1 2 1,0 1 0,1-2 0,1 0-1,1 0 1,-1-1-12,-1 1 0,1 0 0,-1 0 1,3-1-1,1 1 0,-1 0-2,3 0 0,-1 0 0,2-1 0,-12 1 0,0 0 0,1 0 0,0 0-12,0 1 0,0-1 1,0 1-1,0-1 0,1 0 1,0 0-1,0 0 1,0 0-7,-1-1 0,0 1 0,0-1 1,0 1-1,2 1 0,0-1 1,0 1-1,0-1-9,1 1 0,1-1 0,0 0 0,0 1 0,1 0 0,0-1 0,0 1 0,-1 0-12,1-1 1,-1 1-1,1-1 1,0 1 0,0-1-1,0 0 1,0 0 0,0 0-6,-1 1 1,-1 1 0,1-1 0,0 0 0,1 0-1,1 0 1,-1 0 0,1 0-3,1 0 1,0 0-1,0 1 1,0-1 0,-1 1-1,0-1 1,-1 1 0,1 0 4,0-1 0,0 0 0,0 1 0,1-1 0,-1 0 0,0 1 0,1 0 0,-1 0 3,1 0 0,0 0 1,0 0-1,0 0 0,0 0 1,0 0-1,1 0 1,-1 0-1,2 0 1,1 0 0,-1 0 0,0 0 0,-2 0 0,-1 0 0,-1 0 0,1 0 2,1 0 0,0 0 1,0 0-1,0 0 1,-1 0-1,0 0 1,-1 0-1,1 0-3,1 0 1,0 0 0,0 0 0,0 0-1,0 0 1,0 0 0,0 0 0,0 0 1,1 0 1,0 0 0,0 0 0,-1 0 0,-1 0 0,-1 0 0,1 0-1,-1 0-2,2 0 1,-1 0 0,0 0 0,0 0 0,-1 0 0,-1 0 0,1 0 0,-1 0-3,1 0 0,1 0 0,-1 0 1,0 0-1,1-1 0,-1 0 0,0 0 1,0 0-7,0-1 1,1 1 0,-1-1 0,0 0-1,-2 1 1,0-1 0,0 0 0,0 0-3,0 1 0,0-1 0,0 1 1,0-1-1,-1 0 0,0 0 0,0 0 1,0 0 1,0 0 1,0 0 0,1 1 0,-1 0 0,-1-1 0,0 1-1,1 0 1,-1-1 0,0 1 0,0-1 0,-1 1 0,0-1 0,11 1 0,-1 0 0,0 0-2,-2-1 0,-1 0 0,1 0 1,-2 1-1,0 0 0,0 0-1,-1-1 0,0 0 0,-1 0 0,0 0 0,0 0 0,0 0-4,-2 0 0,-1 0 0,0 0 1,-3-1-1,-2 1 0,1-1-2,-3 1 0,1 0 0,-2 0 0,17-1 0,-1 0 6,-4 0 1,-1 0-1,-1 0 1,0 0-15,-4-2 0,-1 1 0,-5 1 0,-1 0-14,-4-1 1,-1 1 0,22 0-277,-11-3 0,-5 3-2954,-10-3 1638,-10 4 1,-9-6-1,-12 5 1,-10-4-1,-12 1 1,-2-3 1638,-7-4 0,-7 7 0,-7-2 0</inkml:trace>
  <inkml:trace contextRef="#ctx0" brushRef="#br0">13389 8557 26864,'33'-9'-373,"-1"0"1,0 1 0,1 1 0,4-1 0,2 2 1191,2 1 0,2 1 0,3-1 0,1 0-273,-13 2 0,2 0 0,-1 0 0,1 1 0,0 0 0,1 0-344,1 0 0,0 0 0,1 0 0,0 0 0,0-1 0,1 1-202,1-2 0,0-1 0,1 1 0,1 1 0,1-1 0,0 1 0,2-1 0,1-1 0,0 1 0,-1 1 0,1 0 0,0 0 0,0 1 0,0 0 0,1 0 0,2-1 0,-1 0 0,1 1 0,1-1 0,-1 1 0,1 0 0,-11 0 0,-1 0 0,1 0 0,0 0 0,1 0 0,0-1 0,0 1 0,0 0 0,-1 0 0,-1 0 0,1 1 0,-1 0 0,2-1 0,0 0 0,1 1 0,-1-1 0,0 2 0,1-1 0,0 1 0,-1-1 0,3 1 0,-1-1 0,1 0 0,-1 0 0,2 0 0,0 0 0,1 0 0,-1 0 0,2 0 0,-1 0 0,1 1 0,0-1 0,-2 0 0,1 0 0,0 0 0,0 0 0,0 0 0,1 0 0,-1 0 0,1 1 0,-1-1 0,0 1 0,1 0 0,-1 0 0,1-1 0,0 0 0,1 0 0,-1 1 0,2-1 0,0 1 0,0 0 0,1 0-28,1-1 1,0 1 0,1 0 0,-1 1 0,-2-1 0,1 0-1,-1 0 1,0 0-12,1-1 0,0 1 0,-1 0 0,1 1 0,0-1 0,0 0 0,0 0 0,0 1 7,1-1 0,0 1 1,0 0-1,1 0 0,-1 0 1,1 0-1,0 0 0,0 0 5,-8 0 0,-1 0 1,1 0-1,0 1 0,-1-1 1,9 1-1,-1 0 0,0 0 1,1 0-4,0 0 0,1 0 0,0-1 0,0 0 0,-1 1 0,0-1 0,0 0 0,1 1 4,-1-1 0,1 1 1,0 0-1,0-1 1,-11 0-1,0-1 1,1 0-1,-1 1 1,1-1-2,0 1 0,1-1 0,0 1 0,-1 0 1,0-1-1,8 0 0,0 1 0,-1-1 0,1 0-3,1 0 0,0 0 0,0 0 0,0 0 0,-1 0 0,0 0 0,0 0 0,1 0 0,-1 0 0,1 0 0,0 0 0,0 0 0,1 0 0,-1 0 0,0 0 1,0 0 1,1 0 0,-1 0 1,0 0-1,-1 0 1,-1 0-1,-1 0 1,-1 0-1,1 0-1,0 0 1,0 0 0,0 0-1,-1 0 1,0 0 0,-2 0 0,1-1-1,0 1-4,0-1 1,0 1 0,1-1-1,-1 0 1,0 0 0,0 1-1,0 0 1,-1-1-2,1 0 1,0-1-1,-1 0 1,1 1-1,-3-1 1,-1 1-1,1-1 1,-1 0-1,0 0 1,0 0 0,0-1 0,-1 1-1,-2 0 1,0 1 0,0-1 0,-1 1 2,1-1 1,0 1 0,-1-1 0,1 1 0,10-1 0,1 0 0,-1 0-7,0-1 1,0-1-1,-1 1 1,-3 0 0,-1 0-1,0 0-2,-2 0 1,0 0 0,-2 0 0,-1 0 0,-2-1 0,0 1-9,0 0 1,-1 0-1,0 0 1,14-1 0,-2 0-5,0 1 0,-1-1 0,-7 0 0,-1 0-2,-3 1 0,-2 0 0,-4-1 0,-1 1-1040,-3 0 1,-1 0 0,19-6-547,-11 3 1,-11-2-1,-11-2 1,-6 1-1,-10 0 1,-9 0-1,-9-1 1,-17 0 1638,-11-3 0,1 3 0,21 3 0,1 1 0</inkml:trace>
  <inkml:trace contextRef="#ctx0" brushRef="#br0">13631 6853 29604,'28'-5'1028,"0"0"0,-2 1 0,1-1-1009,-1 0 1,0 1 0,3-1 0,0 2-20,3-1 0,2 1 0,3 1 0,1-1 0,5 1 0,1 1 0,-1 0 0,1 0 0,4-2 0,0 0 0,2 1 0,0 1 0,-14-1 0,0-1 0,1 2 0,1-1 0,1 2 0,0-2 0,1 0 0,1 0 0,-1 0 0,1 1 0,-1 0 0,1 0 0,1-1 0,1 0 0,-1 0 0,1 0 0,0 0 0,0 1 0,1-1 0,0 0 0,1 0 0,1-1 0,-1 0 0,2 1 0,1 1 0,1 0 0,0 0 0,-2-1 0,1-1 0,-1 1 0,3 0 0,-1 0 0,1 0 0,1 0 0,-1 0 0,1 1 0,-11-1 0,-1 0 0,1 1 0,0-1 0,0 1 0,1-1 0,1 1 0,-1-1 0,2 0 0,1 0 0,0-1 0,-1 1 0,-1 0 0,0-1 0,-1 1 0,2 1 0,0-1 0,0 0 0,1 1 0,-1-1 0,1 0 0,0 0 0,0 0 0,0 0 0,2 0 0,-1 1 0,1-1 0,0 1 0,1-1 0,0 0 0,0 0 0,0 0 0,1-1 0,0 1 0,0 0 0,0-1 0,-1 1 0,-1 0 0,1-1 0,-1 1 0,2 0 0,0-1 0,0 1 0,1 0 0,-1 0 0,1 0 0,-1 1 0,1-1 0,1 1 0,1-1 0,-1 1 0,1-1 0,0 1 0,1-1 0,-1 1 0,1-1 0,-1 0 0,0-1 0,0 1 0,1 0 0,-1 0 0,0 0 0,0 1 0,-1-1 0,0 1 0,0-1 0,-1 1 0,1-1 0,0 1 0,1-1 0,-1 1 0,1-1 0,1 0 0,0 0 0,0-1 0,0 1 0,0-1 0,0 1 0,0 0 0,0-1 0,0 1 0,0 0 0,0-1 0,0 1 0,0 0 0,0 0 0,0-1 0,0 1 0,-2 0 0,1-1 0,-1 1 0,0 0 0,1-1 0,0 1 0,0 0 0,0-1-7,0 1 0,0 0 1,1-1-1,-1 1 1,0-1-1,1 1 1,-1-1-1,1 1-32,-2-1 0,1-1 0,-1 1 0,0 0 0,1 0 0,-1 1 0,0 0 0,0-1-1,-2 0 0,-1 0 0,0-1 0,1 1 0,-1 1 0,0-1 0,1 1 0,-1-1 7,0 1 0,-1-1 1,1 1-1,-1 0 0,0-1 1,0 1-1,0 0 0,-1-1 0,0 1 1,-1 0 0,0-1-1,0 1 1,0 0 0,-1-1-1,0 1 1,0 0 4,-3-1 0,-1 1 0,1 0 1,-1-1-1,1 1 0,0 0 0,0 0 1,-1-1-8,12 0 1,0 0-1,0 0 1,-2 0-1,1 0 1,-1 0 1,-1-1 1,-2 1 0,0 0 0,-1 0 0,0 1 0,-1-1 5,-3 1 1,-1 0-1,0 0 1,-2-1 0,-1 1-1,0 0 8,0 0 0,-1 2 1,0-2-1,13-1 0,-1 0 0,-4 1 0,-1 1 0,-3-1 1,-1 1 10,-6 1 1,-1 0-1,-2-1 1,0-1-561,-2 0 0,0 1 0,20-2-1071,-10 3 1,-7-3-1639,-13-1 1638,-3-3 1,-7 2 1638,-8-4 0,-4-1 0,-5 1 0</inkml:trace>
  <inkml:trace contextRef="#ctx0" brushRef="#br0">15838 12570 16665,'0'-10'1638,"0"1"0,0 0 0,0-1 0,0 1 1638,0 0 0,0-1-1777,0 1 0,-1 1-1499,-2 2 0,-3 1 0,-3 1 0,0 3 0,0-2 0,-2 2 0,-1 1 0,0 0 0,-3 0 0,-1 0 0,-2 0 0,-1 1 0,0 2 0,1-1-576,-1 5 1,1-1-302,-1 3 0,3 2 1342,1 1 0,4 1 522,-2 3 1,6 1-988,1-1 0,4 5 0,-1 0 0,3 1 0,3-3 0,6-1 0,6 1 0,7 0 0,3-1 0,3-3 0,3-3 0,-2-3 0,2-2 0,-2-3 0,-1-4 0,0-1 0,0-2 0,-5-4-424,-5-5 0,0 1 298,-6-5 1,-3 1 674,-2-4 1,-5-1-550,1-1 0,-2 1 0,-1-2 0,-4 3 0,-2 0 0,-6 0 0,0 1 0,-5-1 0,2 0 0,-3 1 0,-1-1 0,0 2 0,-3 1 0,1 0 0,-3 3 0,2 2 0,-3 5 0,1 1-605,-1 5 0,0 3 120,3 3 0,-1 5 755,1 11 0,7 2 521,-1 4 0,6-1-762,4 1 0,-2 3-29,5 0 0,5 1 0,8-5 0,3 1 0,6 0 0,7-2 0,2-4 0,3-5 0,0-7 0,1-2 0,2-2 0,-2 2 0,-4-5 0,-4 0 0,-3-3 0,-1-5-701,-1-5 1,-5 1 642,-1-3 1,-3-3 629,-1 0 1,-3-3-388,1-1 1,-4-2-186,3-1 0,-4 0 0,1 4 0,-2-4 0,-1 0 0,-4 1 0,-2 6 0,-3-2 0,-4 5 0,-1-1 0,-5 4 0,-1 1 0,-1 2 0,0 2 0,-4 4 0,3 5 0,-2 4 0,2 2 0,-3 8 0,4-1 0,0 6 0,2-2 0,3 3 0,4-1 0,6 1 0,3-3 0,6-3 0,3-3 0,6-1 0,6-4 0,4 2 0,4-7 0,-2-3 0,3-2 0,1-1 0,-4-4 0,-2-2 0,-3-2 0,0-2 0,-4 1 0,-3 0 0,-3-1 0,-3 1 0,-1-3 0,-5-1 0,0 0 0,0 0 0,0 3 0,0-2 0,0 1 0,0 2 0,0 0 0</inkml:trace>
  <inkml:trace contextRef="#ctx0" brushRef="#br0">22272 6220 17165,'-18'-3'1638,"2"-1"0,-1 1 0,1 3 0,-4 0 0,-2 0 0,0 4-412,4 3 1,-1 5-381,0 4 1,1 1-100,-1 2 0,2-1-680,1 1 0,3 3-67,3 0 0,2 2 0,2-2 0,2 0 0,4-4 0,0 1 0,0 0 0,4-1 0,2 1 0,5-5 0,2-1 0,4 0 0,2 0 0,1-2 0,4-5 0,1-2 0,3-4 0,1 0 0,2 0 0,-5-2-34,2-4 0,-5-1-446,2-9 0,-5 1 491,2-4 1,-6-3 490,-4 1 1,-2-5-503,0 1 0,-4 1 0,0-1 0,-4 2 0,1-2 0,-2-1 0,-1 4 0,-4 1 0,-2 2 0,-3 1 0,-4 3 0,2-2 0,-5 5 0,0-1 0,-6 4 0,2 4 0,-1 2 0,0 3 0,-1 3 0,1 3 0,-3 7 0,3 2 0,-1 7 0,3 2 0,0 4 0,4-1 0,3 1 0,2-1 0,0-2 0,5-1 0,2-2 0,6-5 0,3 5 0,4-9 0,2 3 0,6-5 0,3-1 0,5-1 0,-1 0 0,2 1 0,1-1 0</inkml:trace>
  <inkml:trace contextRef="#ctx0" brushRef="#br0">13231 17085 31743,'-10'-12'-1639,"1"0"1,-3-1 448,-1 4 0,1 0 2202,3-1 0,0 4 496,3 0 1,-2 4-689,2-1 0,-3-1-820,0 0 0,0 1 0,-1 3 0,4 0 0,0 0 0,0-1 0,-4-2 0,5 2 0,1-3 0,5 4 0,2 0 0,7 0 0,5 0 0,8 0 0,5 0 0,8 0 0,7 0 0,7 1 0,-24 1 0,1-1 0,2 0 0,2 0 0,1 2 0,1 0 0,5-1 0,1 0 0,2 1 0,1 0 0,5-2 0,0 1 0,-1 1 0,1 0 0,4-2 0,2 0 0,-17 0 0,0 0 0,1 0 0,2 0 0,0-1 0,1 0 0,1 0 0,0 0 0,1 0 0,1 0 0,0 0 0,0-1 0,0 0 0,1 0 0,-1 0 0,3 0 0,0-1 0,1 0 0,1-1 0,1 0 0,0 0 0,3-1 0,0 1 0,0 0 0,0 0 0,-1 0 0,1 0 0,-11 1 0,1 1 0,-1-1 0,0 1 0,11-1 0,-1-1 0,1 2 0,-11 0 0,0 0 0,0 1 0,1 0 0,-1-1 0,1 0 0,0 0 0,0 0 0,1 0 0,1 0 0,-1 0 0,1 0 0,0 0 0,0 1 0,0-1 0,1 0 0,0 0 0,0 1 0,0-1 0,0 1 0,-1 1 0,0-1 0,0 1 0,1 0 0,0 0 0,0-1 0,1 0 0,0 1 0,1 1 0,0-1 0,0 1 0,1-1 0,1 1 0,0-1 0,0 1 0,1 0 0,-1 0 0,1 0 0,0 1 0,-1-1 0,2 0 0,-1 1 0,1-1 0,-1 0 0,-1 1 0,0-1 0,0 0 0,0 1 0,1-1 0,1 0 0,0 1 0,0-1 0,-9 0 0,0 0 0,1 0 0,-1-1 0,0 1 0,2 0 0,0 0 0,-1 0 0,1 0 0,0 0 0,-1-1 0,1 1 0,-1 0 0,0 0 0,1 0 0,0 0 0,0 0 0,0-1 0,0 1 0,-1 0 0,0 0 0,-1 0 0,0 0 0,0 0 0,0-1 0,2 1 0,-1 0 0,0 0 0,1-1 0,0 1 0,0-1 0,0 0 0,0 0 0,0 1 0,0-1 0,1 1 0,-1-1 0,1 1 0,0 0 0,-1-1 0,1 1 0,-1-1 0,0 0 0,0 0 0,0 0 0,0 0 0,1 0 0,0 0 0,0 0 0,-1 0 0,-1-1 0,0 1 0,0-1 0,-1 1 0,1 0 0,1-1 0,0 1 0,0 0 0,1 0 0,-1 0 0,0-1 0,0 1 0,0 0 0,0-1 0,0 1 0,0 0 0,0 0 0,0 1 0,0-1 0,-1 0 0,0 0 0,0 0 0,0-1 0,0 1 0,0-1 0,-1 1 0,1 0 0,-1 0 0,1 0 0,-1-1 0,8 1 0,1 0 0,-1 0 0,0-1 0,2 1 0,-1-1 0,1 0 0,-1 1 0,2-1 0,0 1 0,0 0 0,-1 0 0,-2-1 0,-1 0 0,0 1 0,0-1 0,1 0 0,-1 0 0,1 0 0,0 0 0,-3 0 0,0 0 0,0 0 0,0 1 0,0-1 0,1 1 0,-1 0 0,0 0 0,-1-1 0,0 0 0,0 0 0,-1 1 0,0 0 0,1-1 0,-1 1 0,-1 0 0,-1-1 0,-1 1 0,0-1 0,0 0 0,-1 0 0,-1 0 0,0 0 0,0 0 0,13 0 0,0 0 0,0 0 0,-2 0 0,-1 0 0,1 0 0,-2 0 0,1 0 0,0 0 0,-1 0 0,0 0 0,-2 0 0,-3 0 0,-1-1 0,-1 1 0,-1-1 0,-1 0 0,0 0 0,-3 0 0,-1-1 0,-1 1 0,14-2 0,-1-1 0,-3 0 0,0 0 0,-6 1 0,-1 0 0,-3-1 0,-1 0 0,-6-1 0,-1 0 0,21-4 0,-8 0 0,-10 1 0,-5 1 0,-12-1-195,-7 2 1,-5 1-990,-4-2 0,-5 2-455,-7-1 1,-5 2-1,-8 4 1,-4 0-1,-2 0 1,-3 1-1639,-3 2 3277,1 2 0,-4 4 0,1-1 0,-1 1 0,0 2 0</inkml:trace>
  <inkml:trace contextRef="#ctx0" brushRef="#br0">13287 16983 31432,'-24'0'0,"-2"3"338,4 0 1,-7 0-10,1-3 0,-3 1-329,0 2 0,-3 0 0,-6 3 0,-7-3 0,21 0 0,-1 0 0,0 0 0,-1 1 0,-2 2 0,1 1 0,-2-2 0,1 1 0,-3 2 0,0 0 0,-3-2 0,-1 0 0,-2 2 0,0 0 0,0-1 0,0 0 0,-2 1 0,1 0 0,2 0 0,-1 0 0,1-1 0,-1-2 0,-1 2 0,-1-1 0,2-1 0,1-1 0,-1-1 0,1-1 0,4 0 0,0-1 0,0 2 0,1-1 0,-3-1 0,0 1 0,1 0 0,0 0 0,-1 0 0,0-1 0,3-1 0,0 1 0,2 1 0,0-1 0,2 0 0,0-1 0,0 0 0,-1 0 0,1 1 0,-1 1 0,2 0 0,0-1 0,1 1 0,1-1 0,-21-1 0,5 0 0,1 0 0,5 0 0,5 0 0,2 0 0,10 0 0,0 0 0,6 0 0,2 1-968,5 3-2309,2-3 2457,4 7 1,0-3 0,0 4 0</inkml:trace>
  <inkml:trace contextRef="#ctx0" brushRef="#br0">10847 17523 32767,'-15'-4'0,"-1"-2"0,5-3 0,-2 0 0,7 0-97,3-1 0,2 0-889,1-2 0,4-3-653,2-3 1,4-2 550,2-2 0,-1 2 1309,5-5 1,-4 0-497,4-3 1,-2 0 697,2 0 0,-3 0-473,-3 0 1,-4-1-35,0-2 1,-4 2 483,1-2 1,-2 1-501,-1-1 1,-4-3-86,-2-6 1,-2 1 379,-2-1 0,1-2 210,0-2 0,-1-3-436,6 20 1,-1 1 0,0 0 0,1-1-11,-1-2 0,0-1 0,2 0 0,1-1 49,0 0 0,1 0 0,0-4 0,1 0-138,0-1 1,0 0 0,0-2 0,0 0 121,0 0 1,0 1 0,2 0 0,-1-1-117,1-2 1,-1-1 0,2-1 0,1 0 244,-3-1 1,1-1 0,1-1 0,0 0-216,-1 2 0,-1-1 0,1-1 0,-1-1-3,-1 2 1,0-2 0,1-2 0,1-2 9,0 1 0,-1-1 0,1-2 0,-1 0 60,0 3 1,-2-1 0,1-1 0,0 0 27,0-2 0,0 0 1,0 16-1,0 0 0,0 0 6,0-1 0,0 0 0,0 0 1,0-1-1,0 0 0,0 1 13,0-1 0,0 1 1,0 0-1,1-1 0,0-1 1,0 1-9,0-2 0,0-1 1,1 1-1,1-2 0,0 0 1,1 0-14,-1 0 1,0 0 0,0-1 0,1-1 0,0-1-1,1 1-13,-1 0 1,0 1 0,0-1 0,1-1 0,-1 0 0,2-1 12,0 0 0,0 0 0,0-1 1,0-2-1,0 0 0,0 0-12,-1-1 0,0 0 0,0 1 0,1-2 0,0 1 0,-1-1 7,-1 4 0,0-1 0,0 1 0,1-3 0,1 0 0,-1 1 13,-1-2 1,0 0 0,0 0-1,-1 13 1,1-1 0,-1 0-1,0 0 26,-1 0 1,1 1 0,-1-1-1,0 1 1,0-1 0,-1-1-1,1 1 1,-1 0 92,1-12 1,1 1 0,-2-1-1,0 0 1,0-1 0,-1 1 173,1-1 0,1 1 1,-2-1-1,1 12 0,-1 0 1,0 0-1,1 0-43,-1 1 0,0 0 1,0-1-1,0 1 0,0-1 1,0-1-1,0 1 0,0 0-109,0-12 1,0 1 0,0-1 0,-1 13-1,1-1 1,0 0 0,-1 1-62,1-2 0,-1 0 0,0 0 1,0 0-1,1 0 0,0-1 0,0 1 1,-1-1-31,1 1 1,-1 1 0,0-1-1,0 0 1,0-1 0,0 0-1,0 1 1,0-1-28,0 1 1,1 0-1,-1 0 1,0 0-1,0 0 1,0-1-1,0 0 1,1 0-31,0-1 0,0-1 0,0 1 0,0 0 0,0-1 0,0 1 0,-1-1 0,1 1-55,-1 0 1,0 1 0,0 0 0,1-1 0,-1 0-1,1 0 1,0 1 0,0-1-171,-1 2 1,0 0 0,0 1 0,1-1 0,-1 0 0,1 0 0,-1-1 0,1 1 5,-1-1 1,0-1-1,0 1 1,0-1-1,1 1 1,0 0-1,0 0 1,-1 0 118,1 1 0,-1-1 0,0 0 0,0 1 0,0 0 1,0 0-1,0 0 0,0 0 43,0 2 0,1-1 1,-1 1-1,0 0 1,0 0-1,0 0 1,0 0-1,0 0 21,0 0 1,0 0 0,1-1 0,-1 1 0,0 0 0,1-1 0,0 1 0,-1 0 3,-1 0 1,1 0 0,-1 1 0,1-1 0,0-12 0,0 1 0,0-1 0,1 3 0,-1 1 1,-1-1-1,1 0 1,0-1-1,-1 0 8,1 1 0,0-1 0,0 0 1,0 4-1,0 0 0,0 0 11,1-1 1,0 0-1,0 1 1,0 2 0,0 0-1,0 1 3,0-2 0,0 1 0,0-1 0,0 2 1,0 1-1,0-1 6,0 0 0,0 1 1,0 0-1,1 3 0,0 0 1,0 1 10,0-1 1,0 1 0,0 0 0,1 2 0,1 1 0,-2-1 5,1-16 0,0-1 0,1 3 0,0 1 6,-1 0 0,-1 1 0,1 4 1,-1-1-20,-1 3 1,0 1 0,0 1 0,0 1-3,0 3 1,0 1 0,0 0-1,0 0-8,0 2 1,0 1-1,0 2 1,0 0-4,0 2 1,0 0 0,0-23-11,0 4 1,3 4 42,0-1 0,1 8 22,-1-1 1,2 6 66,1 0 0,2 5 143,-2 1 0,-1 7 33,2 0 1,-4 5 52,3 1 1,-4 2 24,1 0 245,-2 5-379,-1 1-436,0 4-2049,0 8 2086,4 3 0,-3 11 1,3 2-1</inkml:trace>
  <inkml:trace contextRef="#ctx0" brushRef="#br0">15847 12477 17080,'-5'0'-3277,"1"-1"1638,4-3 1,1 2 2638,2-4 0,2 0 109,4-3 1,2-1-506,1 1 0,0 0-516,3-1 1,-3 1 28,4 0 0,-5-5 1,3 0-1</inkml:trace>
  <inkml:trace contextRef="#ctx0" brushRef="#br0">16322 12104 15743,'0'-9'3276,"0"-1"-1638,0 1 0,0 0 0,0 0 0,4-1-2029,2 1 1,6 0-1128,0-1 0,5 1 565,-2 0 0,3-1-1578,0 1 2778,1-4 1,4 2 0,1-2 0</inkml:trace>
  <inkml:trace contextRef="#ctx0" brushRef="#br0">16750 11694 14363,'-3'-6'1638,"0"0"0,0 3-2280,3-3 0,4-1 105,2-2 0,6 0 485,0 0 1,1-1 236,0 1 0,0-1-285,3-3 0,1 3 82,-1-3 0,2-1 0,0-1 1</inkml:trace>
  <inkml:trace contextRef="#ctx0" brushRef="#br0">17337 11080 12734,'0'-14'1638,"0"0"0,1-1 0,2 3 0,2 2 0,4 0 0,1 2-910,-1 2 0,0-1-2367,1 4 1,-1-5-1,0 2 1,1-2 1377,-1-1 1,0-1 1164,1 1 1,-1-1-3051,0-3 1876,0 3 1,5-8-1,0 4 1</inkml:trace>
  <inkml:trace contextRef="#ctx0" brushRef="#br0">17849 10493 13290,'-6'-8'3276,"-1"2"0,5-2-1638,-2 2 0,4 0 1638,0 0-144,0 4-2201,0-2 0,1 4-2570,2 0 1,-1 0 1146,5 0 0,-1-4 0,3-2 0</inkml:trace>
  <inkml:trace contextRef="#ctx0" brushRef="#br0">18165 10177 13290,'10'-18'1638,"-1"3"0,0-3 0,1 3 0,-1 1 0,0 2 0,0-2-965,-3 2 0,4-1-698,-4 4 1,5 3 149,-5 0 1,-1 3-2324,1-4 2398,1 1 0,2 0-2761,0 0 952,0 4 0,1-6-940,-1 5 2220,0 0 1,1-1 0,-1-1 0</inkml:trace>
  <inkml:trace contextRef="#ctx0" brushRef="#br0">18827 9609 15020,'0'-15'3276,"0"2"-1638,0 4 0,0-2 0,0-1 0,4 1-3525,2-1 1640,2-2 0,6 3 1,0-2-1</inkml:trace>
  <inkml:trace contextRef="#ctx0" brushRef="#br0">19469 9022 15687,'14'-24'1638,"-1"3"0,0 1-1217,0 1 0,0 4-687,0-1 0,-3 2 691,2-2 0,-1 3-225,-2 4 0,-3 2-54,0 1-1100,-3 4 1593,1-2-3120,0 0 863,1 3 1350,4-3 1,5 0 0,0-2 0</inkml:trace>
  <inkml:trace contextRef="#ctx0" brushRef="#br0">20028 8529 15687,'9'-19'1638,"0"0"0,4 2-626,-1 1 0,1 3-1755,-4 4 0,3-1-74,1 1 1,2 0 564,-2-1 0,2 1-876,-2 0 0,0-1 157,-1 1 1,-1 3 176,1 0 1,-2 1 533,0-2 0,-1-1 0,0 3 0</inkml:trace>
  <inkml:trace contextRef="#ctx0" brushRef="#br0">20735 7970 17031,'3'-12'1638,"0"-1"0,5-2-1624,-2 2 1,-1 2-968,1 5 0,-3-2 1374,4 5-2673,-5-4 2191,2 6-2110,-4-3 2442,0 4 1,0 0 0</inkml:trace>
  <inkml:trace contextRef="#ctx0" brushRef="#br0">21052 7672 17031,'5'-18'2717,"2"0"-2304,-4 2 1,4 0 1210,-4 3 1,3 1-682,-3 3 1,1-1 694,-1 1 0,-1 3-2216,4 0 1,0 3-140,0-4 1,1 4-411,-4-3 0,4 3-274,0-3 0,1 4-238,1-1 1,1-2 818,-1 2 1,4-4 0,2 2 0</inkml:trace>
  <inkml:trace contextRef="#ctx0" brushRef="#br0">21378 7290 17761,'0'-9'899,"0"0"1,0-1-902,0 1 0,0 3 97,0 0 1,1 1 108,2-2-554,2-1 0,4 3 0,1-4 0</inkml:trace>
  <inkml:trace contextRef="#ctx0" brushRef="#br0">21871 6806 18058,'0'-18'3276,"0"3"-2789,0 3 0,3-2-130,0 2 0,0 3-80,-3 2 0,2 2-1765,1-1 1126,-2-2 0,7 6-1277,-2-5 1,-1 4 803,2-3 0,-1 3-804,3-3 1,0 4 1002,1-1 1,-1-3 0,0 1-1</inkml:trace>
  <inkml:trace contextRef="#ctx0" brushRef="#br0">22104 6592 18058,'-6'-9'1638,"0"-1"0,2 4 1638,-2 0 0,4 4-483,-6-6-3499,7 7 626,-3 1 1,4 9 0,0 5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09:42:45.9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24575,'0'0'0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14097 11341 7853,'0'-7'199,"0"1"370,0 4 0,-3-3 449,-1 2-282,1 2-396,3-3 1,-1 1 83,-2-1 102,2 1-49,-3 3-266,0-4 1,2 3 444,-4-2-179,4 2-374,-7 1 0,5 1 122,-2 2 1,-1-1-203,4 4 1,-4-2 94,4 2 0,-1-3-85,1 3 0,1-3 50,-4 3 0,4 1-129,-1 2 0,0 0-16,0 1 0,2-3 140,-2 2 1,2-2-163,1 6 1,0-3 88,0-1 0,3 1-201,0-1 1,5-1 66,-2-1 1,2 0-9,1-4 1,1 0 40,-1-3 1,-3 0 11,0 0 1,1 0 205,2 0 1,-3-1-26,0-2 130,1-2 0,1-5-62,-2 1 0,-2 0 43,-4-1 0,0 1-10,0 0 1,0-1 33,0 1 0,0 3-33,0 0 0,-3 0 167,0-4 0,-4 4 523,1 0-548,-3 4 0,0-2-80,0 4 1,-1 0-37,1 0 0,0 0-121,-1 0 0,4 1 239,0 2-241,4 2 1,-5 4 91,4 1 0,0-4-347,3 0 1,0 0-332,0 3 0,1-2 263,2-1 1,-1-3-217,4 3 1,0-4 173,3 1 1,-2-2-66,-1-1 0,0 0 51,3 0 0,-2 0-26,-1 0 156,0 0 0,0 0 136,0 0 1,-2-1 93,2-2-50,-4 2 11,2-7 1,-4 6-80,0-4 92,0 4 1,0-4-33,0 3 18,-4 2-17,-1-3 0,-4 3 179,3-2 109,-2 2-164,3-3 97,-5 4-189,1 0 0,3 0-31,0 0 92,4 4-720,-3-3-243,5 3-2433,0-4 2635,5 4 0,0-3 0,4 3 1</inkml:trace>
  <inkml:trace contextRef="#ctx0" brushRef="#br0">14087 9032 7853,'0'-7'-67,"-1"2"699,-2 1 0,1-2 278,-4 3 163,4-5-289,-6 7-578,7-3 136,-4 4-200,5 0-337,0 4 0,0 2 193,0 3-67,0 0 1,0 1-128,0-1 0,0 1-241,0 3 1,0-3-429,0 2 0,1 2 865,3-2 0,-3 5 0,3-3 0</inkml:trace>
  <inkml:trace contextRef="#ctx0" brushRef="#br0">14041 9581 7853,'0'9'0,"0"-3"857,0 1-457,-4-1 0,3 3 499,-3 0-545,-1 1 0,4-1-283,-2 0-93,2 1 0,1 0-32,0 2 1,3 0-57,0 3 0,0-2-701,-3 2 721,5 1 1,-4 1-719,2-1 1,-2 1 274,-1-1 1,0 2-358,0 0 890,0 1 0,0-1 0,0 1 0</inkml:trace>
  <inkml:trace contextRef="#ctx0" brushRef="#br0">14004 10251 7853,'0'14'-25,"0"-4"42,0 2 0,0 2 262,0-2 0,0 2-27,0-2 0,0 0-56,0 3 1,0-4 25,0 2 1,0 0-122,0 0 1,0 2-228,0-2-261,0 3 1,0-4 278,0 3 0,1-3 1,1 0-215,1-2 240,0 4 0,-2-3-461,2 5 1,-2-5-16,2 1 558,-2-1 0,3 2 0,1 2 0</inkml:trace>
  <inkml:trace contextRef="#ctx0" brushRef="#br0">14050 10884 7853,'-4'14'87,"0"0"-87,-2 5 0,-2-4 609,5 1 1,0-1-20,3 4 0,0-3-192,0-1 1,0-1-381,0 4 0,0-4 69,0 4 1,0-1-361,0 1 1,0-2 141,0 0 0,0-2-176,0 2 0,0 0 204,0-4 0,0 4 30,0-4 0,0 4-244,0-4 0,0 4-8,0-4 0,0 5-568,0-2 1,-1 3 892,-2 1 0,2-1 0,-3 1 0</inkml:trace>
  <inkml:trace contextRef="#ctx0" brushRef="#br0">14013 11527 7853,'0'9'0,"0"4"-644,0-1 0,0 0 322,0-2 0,0-1 1129,0 0 0,0 4-287,0-1 1,0 1-321,0-4 0,0 0 4,0 0 0,0 4-97,0-1 1,0 2-100,0-2 0,0-1 95,0 1 0,0 1-149,0 0 0,0 2 42,0-2 1,0 0-368,0 0 1,0-3 162,0 2 0,0-1-566,0-2 1,0 0 773,0 1 0,0-1 0,0 0 0</inkml:trace>
  <inkml:trace contextRef="#ctx0" brushRef="#br0">13985 12225 7853,'0'9'0,"3"4"-645,0-1 0,0 4 322,-3-4 1,-1 4 1278,-2-4 1,2 1-432,-2-4 1,2 1-259,1 3 1,-1-2-270,-2 5 0,2-5 88,-2 1 0,2 3-191,1 0 0,0 3 82,0 1 0,-1-4 0,-3 1-1,3-1-63,-2 4 0,2-4-415,1 1 1,0-4 501,0 4 0,0-1 0,0 4 0</inkml:trace>
  <inkml:trace contextRef="#ctx0" brushRef="#br0">13976 12923 7853,'0'10'0,"-5"2"179,-1 1 1,1 2 193,-1-2 0,4 0 317,-1-1 0,2-1-721,1 1 0,0 2 18,0-2 1,0 0-254,0-2 1,0-1 152,0 0 1,1 1-20,2-1 0,-2 1 152,2 3 0,-2-3-99,-1 3 1,0 0-6,0-1 1,0 4-323,0-4 1,0 2-3,0-2 0,0 0-99,0 3 0,0-3 507,0 4 0,0 0 0,0 2 0</inkml:trace>
  <inkml:trace contextRef="#ctx0" brushRef="#br0">13948 13510 7853,'0'9'-1283,"0"1"962,0-1 1,0 0 937,0 1 1,0-4-145,0 0 1,0 0-144,0 4 0,0-1-245,0 0 1,0 0-202,0 1 0,0-1 41,0 0 0,0 1-277,0-1 0,0 0-104,0 1 0,0-4 250,0 0 0,0 0 206,0 4 0,4-1 0,1 0 0</inkml:trace>
  <inkml:trace contextRef="#ctx0" brushRef="#br0">13957 13948 7853,'4'9'0,"-3"0"267,2 1 0,-2-1 183,-1 0-520,0 1-177,0-1 0,0 0-297,0 0 0,0-2 232,0-1 1,0 0 141,0 3 1,0-2 266,0-1 1,0 1-129,0 5 0,0-4-17,0 1 1,0-2-129,0 3 176,0-1 0,-4 0 0,-1 0 0</inkml:trace>
  <inkml:trace contextRef="#ctx0" brushRef="#br0">13929 14469 7853,'0'16'-965,"0"-1"1,-3 4 1865,0-7 0,0 4-397,3-4 0,-3 5-350,0-2 1,-1-1-283,4-2 0,0 1 134,0 0 1,0 2 15,0-2 0,0-1-484,0-2 278,0-1 1,0 3 156,0 1-86,0-1 0,0-3-69,0 1 0,0-1-205,0 0 1,0 2 386,0 1 0,-4-2 0,-1 4 0</inkml:trace>
  <inkml:trace contextRef="#ctx0" brushRef="#br0">13892 15158 7853,'-11'28'71,"-1"0"1,2 1 567,-3 2 0,3-2-187,1 2 0,0-3-283,3-3 0,-1 2 21,4-3 1,0 2-887,3-1 1,0-1 695,0-2 0,4-3 0,1 4 0</inkml:trace>
  <inkml:trace contextRef="#ctx0" brushRef="#br0">12663 9236 7853,'-6'0'-663,"-1"0"1,4 0 133,-3 0 1730,4 0-689,-6 0 0,6 0-21,-5 0 1,4 0-115,-3 0 1,3-3-33,-3 0 1,3 0 486,-4 3-556,1 0 0,-3 0 81,0 0 0,-1 0-88,1 0 0,0 0 23,-1 0 1,1 0-68,0 0 0,-4 0-128,1 0 1,-4 1 51,4 2 0,-5-1 13,2 4 1,-3 2-200,0 4 0,-1 3 36,0 3 0,0 4-111,-3 0 1,2 5 68,-1 1 1,1 3-110,1 3 0,5 2 109,2-2 0,1 3-38,2 4 1,4-6-78,2 2 0,2-2 108,1 2 1,5 1-186,4-1 0,5-4 64,4-2 1,2-6-93,2-3 0,1-5 50,5-4 0,0-5 376,0-8 1,3-2-45,0-4 1,7-2 7,0-7 1,1-2-279,-2-4 1,1 0 372,-1-4 0,2 0-193,-2-3 0,2 0 53,-8 0 1,-1-3-210,-6 0 1,1-4 35,-6 1 1,-7 2-19,-9 1 1,-4 2 72,-5 1 1,-5-2 32,-11 2 1,-2 1-184,-4 6 1,-1 0-197,-2-4 1,-2 1-1174,-4-1 1,0 0-978,0 3 2532,-5-4 0,1 4 0,-3-4 0,2-2 0,20 14 0,-1-1 0,0 0 0,-1-1 0</inkml:trace>
  <inkml:trace contextRef="#ctx0" brushRef="#br0">16555 13436 7853,'5'-19'0,"2"0"0,-4 1 0,0 2 206,-3 1 0,0 3 106,0 0 0,-1 2 83,-2 0 0,-2 2 139,-4 2 0,-4-2-124,1 5 0,-5 0-60,2 3 0,-4 0-92,-3 0 0,2 1 41,-5 2 1,0 3-88,-3 3 0,0 3-110,0 1 0,0 3 16,0 0 1,-3 4-116,0 2 0,1 4-322,6-1 1,-2 3 294,4 3 0,1-1-129,6 4 1,2-1 41,7 1 0,2 2-87,4-1 0,7 3 29,3-1 1,9 1-54,3-7 0,4-1 94,2-5 1,4-4 43,2-9 0,3-3-17,4-9 0,-2-6 12,4-3 0,3-5-45,0-8 0,-21 10 0,-2-1-252,17-18 1,0-2 144,-6-4 1,-4-4 125,-9 1 0,-3 3-62,-9 3 1,-3 0-263,-3-4 1,-4 8 120,-6 2 1,0 7-527,-8-1 1,-1 2 843,-3 2 0,1 3 0,2 1 0,1 1 0,-2-2 0,0-3 0</inkml:trace>
  <inkml:trace contextRef="#ctx0" brushRef="#br0">14981 13305 7853,'-9'0'0,"0"-3"164,-1 0 1,0-3 306,-3 3 0,2 0 3,-4 3 1,2 0-122,-2 0 0,-1 0-61,-3 0 0,1 4-80,-1 2 0,-2 2-164,-1 2 0,-1 3 70,1 2 1,0 4-38,-3 3 1,-1-1 35,4 3 1,-1 1-225,2 3 0,4 1-91,-2 2 0,7-2 127,0 2 1,4-1-50,2 1 0,5-2 85,1 2 0,5-3 75,8-3 1,2 1-36,7-4 1,3-3 30,6-6 0,-1-5 21,4-8 1,2-2 113,8-4 0,-4-5-631,7-7 1,-4-2 429,0-2 0,2-2-182,-5-3 1,-3-1 64,-6 0 0,-11 3 89,-4 0 0,-5 3-7,-2-3 0,-3 5 41,-3-2 0,-7 3-33,-6 4 1,0-2 151,-6 5 1,0-1-197,-6 4 1,1 3 374,-3 0 0,0 3-817,-1-4 1,-1 4 219,4-3 1,-2 3-404,2-3 0,-3 3 726,3-3 0,1-1 0,2-2 0</inkml:trace>
  <inkml:trace contextRef="#ctx0" brushRef="#br0">14301 13408 7853,'0'-6'-2112,"0"2"2112,0 0 0,0 3 125,0-3-196,-4 4 79,3 0-63,-3 0 47,4 4 11,0-3 3273,0 3-1349,-4-4-1529,3 0 365,-3 0-538,0 0 1,2 0-61,-5 0 0,5-1-53,-1-2 0,-2 2 84,-1-2 1,1 2 106,-2 1-168,1 0 0,-3 0-25,0 0 1,-1 0 63,1 0 1,-3 0-182,-1 0 1,3 0 93,1 0 1,1 0-116,-4 0 1,2 1 52,0 2 1,1-1 39,0 4 1,-1-2 7,1 2 1,1-3-5,2 3 1,-3-3-24,3 3 0,-1 1 35,1 2 0,-2-3-135,5 0 1,-4 0 34,1 4 1,2-1-60,1 0 0,-2 1-46,2-1 0,-3 1 82,3 3 1,-1-3 13,1 3 0,2-3 4,-2-1 0,-2 4 25,2-1 0,0 0-24,3-2 1,0-1 78,0 0 1,0 1-10,0-1-11,0 0 0,1 1-26,2-1 0,-1-1 3,5-2 0,-2 3 2,1-3 0,2-1-2,-1 1 0,1-1-3,1 2 1,1 0-1,3-4 0,-3 3-27,3-3 1,-2 0-10,1-3 1,0 4-5,3-1 1,-2 0 21,2-3 0,0-1 5,0-2 0,3 1 11,-3-5 1,0 1-17,0-3 0,-2 0 31,2-1 0,0 1-27,0 0 1,-1-1 96,-5 1 0,0-3-31,1-1 0,-4-2 13,0 2 0,-1 0 6,2 0 1,-3 2-42,-4-5 0,0 2 6,0-2 1,-1 2 0,-2 2 0,0 0-44,-3-3 1,0 2 40,-3-2 0,-2 3-154,-1 0 0,2 2-92,-3 0 1,0 1-209,0 0 0,0 0-824,0 3 1,3 2 538,-2 4 1,-2 0 694,2 0 0,-5 0 0,3 0 0</inkml:trace>
  <inkml:trace contextRef="#ctx0" brushRef="#br0">10829 13454 7498,'-6'0'764,"1"-1"-252,2-2 340,2 2-89,-7-3-372,3 4 0,-5 0 19,1 0 0,3 0-13,0 0 0,-1 0 22,-2 0 0,0 0-56,-1 0 0,1 0-36,0 0 0,-1 0-77,1 0 1,-3 1 21,-1 2 0,-2-2-111,2 2 1,1 1-1,3-1 1,-4 4-52,1-4 1,-4 4 58,4-1 1,-4 2-130,4 2 1,-1-1 93,0 0 1,3 4-140,-3-1 1,3 5 68,1-2 0,4 0-155,1 0 1,0 1-41,1 2 1,1 1-24,5 0 0,-1-4-45,4 1 0,1-1 137,2 4 0,4-5-69,3-1 0,-2-3 44,2-1 0,-2 0 75,2-3 1,2 1-51,-3-4 0,3 0 22,0-3 0,4 0-73,0 0 0,1 0-131,-2 0 1,-1-1 0,2-2 1,-1 1 102,-2-4 0,2 0-5,-6-4 1,2 1-1,-2 0 0,-1-1 183,-5 1 1,0 0-120,1 0 0,-1-2 426,0-1 0,-4 0-48,-1-3 1,0 2 83,-1-2 0,3-1 1,-3-2 0,0-1-89,-3 1 0,0-1 9,0 0 1,0 1-54,0-1 0,-4 0 78,-2 1 1,1 2-110,-2 1 0,1 0-127,-3 0 0,-1 1 8,-3 5 1,3 1-145,-3 2 1,0 0-48,1 3 0,-4 2-289,4-2 0,-1 2-87,4 1 1,0 1 222,-1 2 0,1-2-1559,0 2 1225,3-2 1,1-1-680,2 0 0,2 1 168,-2 3 1090,2-3 0,5 3 0,1-4 0</inkml:trace>
  <inkml:trace contextRef="#ctx0" brushRef="#br0">15195 15568 7853,'0'-10'830,"0"1"0,0 3-592,0 0 0,-1 4 147,-2-1 0,2 0 228,-2 0-155,-2 2-184,0-3 1,-5 3 124,1-2 1,0 2-12,-1-2 0,-2 2-127,0 1 1,-5-3 150,2 0 1,-3-5-55,-1 2 1,0-2-36,-3-1 1,1-1-102,-4 1 1,2-3 26,-2-1 0,-4 1-224,4 2 1,-3 2 132,6 2 1,-2 2-42,2 4 0,0-3 32,3 0 1,1 0-263,-1 3 0,4 0 66,-1 0 0,4 1-196,-4 2 159,5-2 0,-3 3 106,5-4 0,3 0 13,0 0 20,4 0 24,-3 4-10,5-3-112,0 3 1,2-1 98,1 0 0,1 1-36,2 0 1,2-2 134,-2 4 0,4-1-144,2 1 1,-1 1 26,1-3 1,1 3-39,0-1 1,3 1 45,0-1 0,-2 3-176,2-3 1,-2-1 96,2 1 0,0 0-224,-3 0 0,2 2 47,-2-2 1,0-1 36,0 2-123,-3-1 0,3 0-181,-3 0 429,-5-4-132,3 2 619,-7-4 1,0-1-232,-4-2 0,-4 1 2,1-4 0,-3 1-54,0-1 0,-1-3-82,-3 3 0,3-2-179,-2-1 1,-2-1 61,2 1 0,-2 0-85,2-1 1,0-2-3,-3-1 0,3 1-183,-4 3 1,5-1 61,-2 1 1,0 0 203,0 0 1,2 2-71,5 1 216,-2 4-411,6-2 228,-2 4 1,5 1 144,2 2 0,3-1-57,3 4 0,0-3 142,1 4 1,-1-2-53,0 1 1,1 1-98,-1-4 0,0 4 9,0-4 1,1 3-487,-1-3 0,3 0-629,1-3 0,2 0 518,-2 0 1,6 0-336,0 0 0,2 0 926,-3 0 0,5-4 0,1-1 0</inkml:trace>
  <inkml:trace contextRef="#ctx0" brushRef="#br0">15782 15279 7853,'-6'-22'0,"-1"1"0,5 0 638,-1 5 1,-1 0-174,1 3 1,0 1 1386,3 3-1314,-4 4 1,2 3-68,-4 8 0,3 2-156,0 11 1,-1 2-123,1 10 1,-3 4-130,3 5 0,-1 3-223,1 7 0,2-1-229,-1-23 0,0 0 1,1 24 298,1 3 1,1-26 0,-1 1-1005,2 0 1,0-1 0,3 23-91,4-10 0,0-6-836,1-6 2019,-1-9 0,-1-6 0,-2-7 0,-1-2 0</inkml:trace>
  <inkml:trace contextRef="#ctx0" brushRef="#br0">15577 15279 7853,'-9'-12'0,"-1"-1"0,2 1 942,2 3 1,2-1-379,4 1 1,5-1 123,4-3 1,2 3-278,4-3 1,1 3-165,2 1 1,4 0 17,0 3 0,1-2-53,-2 2 0,-1 2-29,2 1 0,0 2 55,0 1 0,6 1-305,-3 2 0,0 6 111,-7 6 1,3 4-509,-2 3 0,1 2 122,-4 4 1,-4-1-17,-2 1 1,-5 4-180,-5 3 0,-1-2 155,-2 1 0,-8-3 279,-7 3 1,-3-3-91,-7 3 0,2-7 256,-5 1 0,2-6-34,1 0 1,3-3-225,1 0 1,6-5-137,-1-1-385,7-7-873,-2-2 1589,9-8 0,10-1 0</inkml:trace>
  <inkml:trace contextRef="#ctx0" brushRef="#br0">16071 15698 7853,'9'0'695,"0"0"0,0-4-193,1-2 0,3-3-160,3 0 0,5-3-234,4-1 0,2-3 117,1 0 0,3-1-218,0-2 1,-3 4 60,-3-1 1,-5 2 54,-2-2 1,-4 3 90,-8 3 1,-2 4-86,-4 0 0,-1 4 149,-2-1 1,-5 2-124,-5 1 1,-3 1 185,0 2 1,-5-1-86,0 4 0,-4 3-59,3 4 1,-4 0 48,1 0 0,2 0-265,-2 3 1,4 0 76,-1-3 1,3 0 127,0-1 1,2 2-664,1 1 1,4-1 267,5-5 0,3 4-347,4-1 0,2 0 251,5-2 1,3-1-486,9 0 0,0 1 277,3-1 1,2-3-122,4 0 1,3 1-54,0 2 1,3-3-825,-3 0 1299,4-4 1,-2 7 0,4-4 0</inkml:trace>
  <inkml:trace contextRef="#ctx0" brushRef="#br0">16750 15549 7853,'0'-9'1127,"0"-1"-727,0 1 1,-3 0 1009,0 0-944,0 3 0,-1 2-115,-2 4 1,0 0-83,0 0 0,-4 7-1,-6 3 1,2 2 60,-2 1 1,1 0-105,-4 3 0,0 1-202,-3-1 0,5 0 67,-1 0 1,5 0-338,1-3 0,1 2 140,2-2 0,4 2-215,2-2 1,2-1-128,1-3 1,4 1-343,2-1 0,7 0-301,2 1 1,3-2 493,0-2 1,5 2-227,2-1 0,2-3 824,1-1 0,-3-1 0,-1 1 0,1-2 0,3 3 0</inkml:trace>
  <inkml:trace contextRef="#ctx0" brushRef="#br0">17030 15633 7853,'0'-9'188,"0"-1"1,0 4 845,0 0 8,0 4-381,0-2 1,0 5-257,0 2 0,-5 6-132,-1 7 0,1 1-484,-1 2 1,3 3 204,-3-1 0,2 2-759,-2-1 0,4-3 528,-1 3 0,2-3-612,1-4 0,0 2-1013,0-5 1862,4 1 0,1-4 0,5 0 0</inkml:trace>
  <inkml:trace contextRef="#ctx0" brushRef="#br0">16983 15428 7853,'-9'0'0,"-4"0"0,1 0 741,4 0 0,3 1-290,5 2 1,3-2-135,3 2 1,1 1-1921,8 0 1,1 2 1602,3-3 0,-1 8 0,1 0 0</inkml:trace>
  <inkml:trace contextRef="#ctx0" brushRef="#br0">17439 15586 7853,'-23'0'0,"7"0"506,-3 0 1,4 3-212,-1 1 0,-1 0-184,1-1 0,2-1 329,-2 4 1,5 0 552,-2 4 1,3-1-663,1 0 1,0 1-313,3-1 1,-1 0-117,4 0 1,0 1 118,3-1 1,1-3-310,2 1 1,2-2 201,4 1 1,2-1-253,1-2 0,0-2-24,3 2 0,4-2-62,2-1 1,2 0 12,-1 0 0,-2 3-143,1 1 1,2-1 350,-1-3 0,-1 3-30,-2 0 0,-1 1 215,-3-1 1,-1-1-92,-5 4 0,-4 1 887,-2 2 1,-2 0-186,-1 1 0,-5 0 134,-4 2 1,-2 0-254,-4 3 1,-1-3-71,-2 0 1,0 1-135,3 0 1,-3-1-60,3-2 0,1-4-457,2 0 1,1-4 81,2 1-3114,0 2 3034,4-4 0,5-1 0,5-5 0</inkml:trace>
  <inkml:trace contextRef="#ctx0" brushRef="#br0">17728 15661 7853,'0'-9'2838,"4"-1"-1209,-3 1-749,3 4 0,-4 6-559,0 8 0,0 5-202,0 4 1,-3 2-182,0 2 0,-1-2-342,1 5 0,2-1-855,-2 1 0,2 1 730,1-5 1,0 1-374,0-3 0,3-2 902,0-1 0,8-3 0,-1-4 0</inkml:trace>
  <inkml:trace contextRef="#ctx0" brushRef="#br0">17840 15447 7853,'-15'0'0,"2"0"2794,3 0-1255,1 0 145,4 0-1182,1 0 1,8 4-1796,2 2 1293,6-2 0,-1 9 0,2-3 0</inkml:trace>
  <inkml:trace contextRef="#ctx0" brushRef="#br0">18463 15801 7853,'4'-7'0,"-1"1"216,4 0 1,-5-3 179,4-1 1,-4 1 199,1 0 1,1-2-141,0-1 0,-1 2 25,-3-3 1,0 0-97,0 0 1,-1 1-121,-2 3 1,-4-2 61,-5-1 1,1 5-82,-5-3 0,0 6-90,-2-2 0,-4 4 23,0-1 1,-3 2-13,0 1 0,1 5-54,-1 4 1,0 2-159,-3 4 0,5 1-21,1 2 0,6 1 49,4-1 0,3 4-116,2 0 0,3 0-14,4-4 1,5 0 0,5-3 1,3 2 19,6-5 0,4 0-145,1-6 0,4-2-93,3-4 1,-2 0 123,2 0 0,-3-5 43,-3-4 0,1-2 38,-4-4 1,-4 2-138,-2-2 1,-5-1-45,2-2 1,-4 2-160,-3 1 1,-1 2-539,-2-2-231,-2 3-18,4-1 1286,-10 8 0,4 0 0,-7 5 0,3 0 0</inkml:trace>
  <inkml:trace contextRef="#ctx0" brushRef="#br0">18752 15633 7853,'5'-9'496,"-2"-1"1,1 4 348,0 0 0,0 1-304,-1-1 1,-1 1 601,4 5 0,-3 0-516,3 0 1,0 1-322,0 3 1,1 4-210,-4 4 0,3 4-146,-3-4 1,4 5 32,-4-2 0,3 3-156,-3 0 1,1-2 26,-1-1 1,-2 0-5,2 0 1,-2-1-292,-1-5 1,2-1-110,1-1-282,-2 1 145,3-3 475,-4 0 1,0-5 88,0-6 0,3-2 81,0-1 1,1-1 4,-1 1 1,1-5-61,3-1 0,1 0 329,-2 0 1,-1 3-148,1-4 1,1 4 431,2-4 0,-1 5-55,-2-2 1,2 6 691,-5 1-407,4 4-396,-2-2 0,3 8-199,-1 2 1,-2 3 58,-2 4 0,-1-2-324,4 5 0,-3-4 138,4 4 1,-1-2-733,3 2 1,3-3 360,1-4 1,3 1-1295,0-1 1,2 0 1525,0 1 1,5-1 0,1 0 0</inkml:trace>
  <inkml:trace contextRef="#ctx0" brushRef="#br0">20223 15419 7853,'-3'-13'0,"0"1"0,-3-4 655,3 4 0,0 0-195,3 2 0,0 4 1062,0 0-1054,0 4 1,-1-1-299,-3 6 1,3 3 7,-2 6 0,2 7-1,1 6 1,-3 6-320,0 3 1,0 3 189,3 4 0,0-1-1024,0 7 0,0-7 591,0 3 1,0-4-720,0-5 0,1-2 433,2-4 0,1-9-448,2-3 1119,3-9 0,0-7 0,5-5 0</inkml:trace>
  <inkml:trace contextRef="#ctx0" brushRef="#br0">20186 15372 7853,'-16'0'0,"1"0"0,4 0 1341,-2 0-392,7 0-361,2-4 0,8 0-141,2-2 0,8-3-222,4 3 0,2-1-179,5 1 0,-1-2 137,4 1 1,0 0-241,0 1 0,-3-1 108,0 4 0,-3-1-318,2 4 0,0 0 110,1 0 1,-3 0-44,-7 0 0,-1 4-92,-5-1-67,0 4 616,-3-2-242,-2 4 0,-8 1 113,-3-1 0,-2-3-69,-3 0 1,1 1 7,-1 2 0,-2 0-25,2 1 0,-3-1 0,2 0 0,-2 0 78,2 1 0,1 2-20,2 1 1,1-1 156,0-3 0,1 1-61,1-1 1,0 0-90,4 1 0,0-1 115,3 0-201,0 0 1,4 1 94,2-1 1,3-1-106,0-1 1,4 1 8,3-2 1,1 1-140,2 0 1,1 1-201,1-2 1,0 3 160,4 4 1,-1-2-15,1 5 1,-3-2 68,-3 2 0,-5 1 210,-1-1 1,-4 0-17,-3 0 0,-2-2 123,-4-1 1,-7-2 39,-2 5 0,-7-5 289,1 1 0,-6-2-196,-1-4 1,0 2-29,0-2 0,2-1-500,-1-2 0,1-2 170,1-1 1,4-1-674,-1-2 0,2-2 159,-2-1 1,3-5-73,4 2 0,2-4-100,1 1 1,4 1-303,-1-1 1,2 2-33,1 0 1,4 0 1030,2-2 0,3 1 0,0-2 0</inkml:trace>
  <inkml:trace contextRef="#ctx0" brushRef="#br0">21070 15586 7853,'-13'-4'0,"3"0"809,-3-2 0,0-1-246,0 4 0,-2-2 103,2 2 1,-3 2-203,0-2 0,-1 3 14,-2 3 1,1 2-206,-1 5 1,0 0-49,1 3 0,2-2-157,1 4 1,4 1 41,2 3 0,4-4-309,5 1 0,0-5 132,0 1 0,8 1-114,5-4 0,3 1-3,3-6 1,3-1-145,3-3 0,2 0 123,1 0 0,-1-4 53,-2-3 1,1-1 134,-5-1 0,1-1-68,-3 1 0,-2-1-104,-1-3 0,-3 3 75,-3-2 1,-2-2-417,-2 2-204,-2-1-553,-4 4 268,-4 4 0,0 2 553,-2 6 1,1-1 465,1 4 0,3-4 0,-3 2 0</inkml:trace>
  <inkml:trace contextRef="#ctx0" brushRef="#br0">21313 15549 7853,'5'-9'435,"0"-1"696,-2 1-45,-2 0 343,3 0-172,0 3-871,-3 2 1,3 8-10,-4 3 1,0 2-153,0 3 0,0 0-33,0 3 1,4 1-149,-1 2 0,0-1-228,-3 2 1,1-3-69,2 6 0,1-3-347,2 0 0,3-3-259,-3-1 0,2 0 421,1 0 1,4-2 89,-1-7 1,1 1 84,-4-4 0,3-1 197,1-5 0,-1-2 6,-3-4 1,2-5 167,1-1 1,-1 0 207,1 0 0,-5-1-208,-1-3 1,0 4 502,0-1 0,1 2-305,-4-2 1,0 3 144,-3 4 0,0-1-140,0 1 1,0 3 546,0 0-471,-4 4 1,2-3-831,-4 5 0,4 1-176,-1 3 0,-1-2-539,0 4 1,1-3-462,3 3 1,0-3 786,0 3 0,0-2 831,0 2 0,0-4 0,0 2 0</inkml:trace>
  <inkml:trace contextRef="#ctx0" brushRef="#br0">21787 15577 7853,'-5'-4'3040,"1"3"-1692,4-3-861,0 4 1,0 7-713,0 2 1,0 7 217,0-1 1,0 0-100,0 0 0,3 1 137,0 2 1,0 1-435,-3 0 1,1-4 55,3 1 1,-3-5-260,2 2 538,-2-3-50,3-5 1,1-1 114,4-4 1,1-7-53,-1-2 0,0-7 54,1 1 1,-1-3-15,0-1 1,4 1 315,-1-1 0,0 4 157,-2-1 1,-1 5 183,0-2 1,1 3 195,-1 1-274,-4 4 0,2 1-429,-3 8 1,-1 1 89,-3 4 0,0 4-176,0 3 0,0 2 104,0 0 0,0 0-588,0-3 1,1 3-41,2-3 1,-1-1-283,4-2 0,-3-1-487,3-2 0,1-3 557,2 0 1,1-4-78,3 1 1,-2-1 763,5-2 0,-1-5 0,4 0 0</inkml:trace>
  <inkml:trace contextRef="#ctx0" brushRef="#br0">22560 15605 7853,'-9'0'334,"0"-3"164,-1 0 0,1-4-67,0 0 1,-1 2 86,1-1 1,-3 4 33,-1-1 1,-2-1-131,2 1 1,-3-1 7,0 4 0,0 6-87,0 3 0,-1 3 77,1 4 1,-1 5-206,2-3 0,1 6-176,5-2 1,1 3-171,2-4 0,-2 4 158,5-3 1,1 0-135,5-4 0,4-2 21,5-1 0,-1-4-465,5-2 0,-2-1 231,2-5 0,1-1-114,-1-5 0,2-2 214,0-4 0,1-6 199,-1-3 1,1-2 374,0-5 0,-1-3-186,1-3 0,0-3 149,-1 3 1,-2-4-147,-1 1 1,0-3 305,0 0 1,-4-3-301,-5-1 1,-4 1 60,1 3 0,-2 2 28,-1 4 0,-3 5 135,0 10 0,-4 7-117,0 6 0,-4 4-13,-1 5 0,-2 6-149,2 9 1,0 4 102,-3 6 0,3-2-479,0 2 1,5 1 223,1-1 0,3 4-615,0 0 1,2-3 61,1-1 1,0-2-229,0-1 1,5 1-30,5 2 0,-1-6-295,4 3 1,0-6-814,-1 0 1948,5-3 0,-3 4 0,5 1 0</inkml:trace>
  <inkml:trace contextRef="#ctx0" brushRef="#br0">23231 15773 7853,'0'-16'0,"0"1"0,-4 0 622,1 0 1,-4 1-180,1 5 1,1-2 17,-1-1 1,-1 2-191,-2-3 0,0 6-153,-1 1 1,0 1 119,-2-2 1,1 3-111,-1 4 1,-2 0-13,2 0 0,-1 4-118,0 3 1,3 2-30,-3 3 0,3 3-134,1 3 0,0 1-196,3 0 1,-1-1 176,4 1 1,0-4-148,3 1 1,0-2 92,0 2 0,1-3-18,2-3 1,2-2 220,4-2 1,4-2 66,-1-4 0,5-1 232,-2-2 0,2-5-151,-2-4 0,3-5 159,-3 1 1,2 0-99,-1 0 0,-2-1 0,-2 1 1,-1 2-71,1-2 1,-2 5-35,-4-1 37,2 1-83,-7 6 1,3 2 32,-4 6 0,-3 6-12,0 7 1,-3-1-175,3 4 0,0-6 106,3 6 0,0-3-276,0-1 0,1 2 66,2-5 1,2 0 84,4-2 0,1-2 102,-1-2 1,3 1-32,1-3 1,0-2 196,0-5 0,-2-3-80,4-3 1,-2-1 41,2-3 1,-3-1-56,0-5 0,2 1 25,-2-1 0,0 0-23,-2 1 1,-1 0 3,0 3 0,1-2 37,-1 5 1,-3-1 54,0 4 309,-4 4-228,3-4-9,-5 8 0,0 1-73,0 7 1,0 1-21,0 1 1,0 2-40,0 1 0,0-2-87,0 3 1,0 0 56,0 0 0,0-1-157,0-3 1,0 2-57,0 1 0,1-2 57,2 3 0,-2-3-15,2 0 1,1-4-22,-1 0 125,4-4 0,-5 5 68,5-4 1,-4-1 148,3-5 0,-3 0-49,3-6 0,-3 2 146,4-6 1,-2 0-76,1 0 0,1-3 88,-4 0 1,3 2-293,-2-2 1,2 5 81,-3-1 0,1 2-277,-1 4-781,-2-2-25,7 7 1,-5-3 137,3 4 1,-3 0-494,3 0 1,0 3 1352,4 0 0,-1 4 0,0-2 0</inkml:trace>
  <inkml:trace contextRef="#ctx0" brushRef="#br0">23873 15670 7853,'-9'0'566,"-1"0"0,1-1-79,0-2 1,3 2 949,-1-2-1015,1 2 0,-2 5 132,2 2-432,2 2 1,0 5 54,1-1 1,0 1-218,3-4 1,0 0 105,0 1 1,3 2-264,0 0 0,5 0-28,-2-6 1,0 2-151,3-1 1,-1 0 74,4-1 1,-4 1 62,2-4 1,-5 0-39,7-3 0,-7 0 42,5 0 1,-3 0-13,2 0 0,-3-3-41,1 0 147,-1-4 0,0 2 55,0-4 0,-3-1 119,4 1 1,-5 3 69,1-1 0,1 1-131,-1-3 1,0 3 393,-3 0 0,0 2 17,0-2 636,0 4-319,0-2 238,0 4-945,0 8 0,3-1-55,0 5 0,1 1 129,0 0 1,-2 4-416,4 2 0,3 3 93,4 3 1,0 5-15,-1-3 0,3 8 68,4-1 1,-1 2-215,1 1 0,-1 0 357,1 1 0,-1 1 15,-3-2 1,-6 2 46,-5-8 0,0-1-95,-1-6 1,-4 1 264,-5-6 1,-3-1-63,0-8 0,0 0 92,-1-7 0,-2 0-32,0-3 0,-1 0-111,4 0 1,-2-4 186,-1-2 1,2-2-206,-3-2 1,3 0 88,1-2 0,-1 0-69,1-3 1,0-4 268,-1-3 1,2-2-95,2 2 0,-1-3 219,4 3 0,-1-6-91,4 4 1,0-5 32,0 4 0,6-2-176,3-1 1,1 0-180,6 0 0,0-3-326,6 0 1,-2 0 240,1 3 0,3-3 39,1 0 0,6-4 0,2 2 0</inkml:trace>
  <inkml:trace contextRef="#ctx0" brushRef="#br0">10307 11275 7925,'-5'0'1262,"0"0"-759,2 0-26,2 0 189,-4 0-144,1-4 103,3 3-400,-3-3 0,3 4 339,-2 0-140,2 0-250,-3 0-128,4 4 1,1-2-319,2 5 1,-1-1 153,4 3 1,0 0-343,4 1 0,-1 2 195,0 1 1,4-1-16,-1-3 0,4 1 45,-4-1 0,1-3 187,-4 0 0,3-4-39,1 1 0,-1-2 182,-3-1 1,0-1 249,-3-2 1,1 1-174,-4-4 1,3-3 210,-2-4 0,-1 1-132,-3 3 0,0-4 69,0 1 0,0-2-49,0 2 0,0 2-79,0-3 1,-1 3 23,-2 1 1,2 2-37,-3 1 0,2 3 183,-1-3-32,2 4-529,-3-2 198,4 4-108,0 0 91,0 4 0,0 1 0,0 4 1,3 1-208,0-1 1,5 0 73,-2 0 0,-1 2-44,1 1 1,3 0 32,4 3 0,-1-2 25,-2 2 0,-1 1 58,0 2 0,4 1-198,-1-1 0,0 4 43,-2 0 0,0 4-10,3-1 1,-4 0 1,0 0 0,0 1 87,-2-4 1,-3 0 186,-1-4 1,-2 3-65,-1-3 0,0 2 211,0-7 1,0 2-100,0-2 1,-4-1 91,-2-3 1,0 1 131,0-1-165,0-4 0,-3 2 68,-1-4-121,1 0 1,0-4 0,-1-2 0,1 1-29,0-4 1,3 0 186,-1-3 1,1-5-112,-3-1 1,3 0 160,-1 0 1,4-2-4,-3-5 1,4 3-99,-1-3 0,2-1-182,1 1 1,0 1 164,0 2 1,1 0-522,2 1 0,1 2 204,2 1 0,3 7-887,-3-2 0,-1 4 487,1 0 0,1 2-349,2 4 1,-3-3 325,0-1 1,0 1-1297,4 3 1858,-5-4 0,3 3 0,-3-3 0</inkml:trace>
  <inkml:trace contextRef="#ctx0" brushRef="#br0">10251 10977 7853,'-6'0'0,"0"0"0,3 0 0,-3 0 987,3 0-263,-5 0-320,7 0 831,-3 0-1023,4 5 0,3-3-31,0 4 0,1-4 203,-1 1-239,-2 2-130,8-4 0,-5 4 95,2-1 0,2-3-115,-1 2 0,-2-2 152,1-1-232,0-4 1,3-2 55,1-3 0,-4 0-31,0-1 0,0 1 61,4 0 1,-4-1-159,0-3 0,0 2 79,4-5 1,-4 5 13,0-2 0,-3 0 285,3 1-162,-4-1 277,7 4-182,-8 0 45,3 3 0,-4 6-74,0 7 1,0 4 4,0 1 0,3 4-130,0-4 0,1 5-161,-1-2 0,-1 0-475,5 0 0,-1-2 338,3 2 0,0-3-1209,1 0 0,-1 2 1507,0-2 0,5 0 0,0-2 0</inkml:trace>
  <inkml:trace contextRef="#ctx0" brushRef="#br0">16350 11117 7853,'0'-9'106,"0"0"83,0-1 1,0 4 258,0 0 1,0 3 243,0-4-41,-4 5-334,3-6 0,-4 7 223,1-2-234,3-2-81,-7 4 0,6-2-77,-4 6 57,4 2 1,-5 5-216,3 3 1,1-2 22,3 5 1,0-4-51,0 4 0,0-1 59,0 4 0,0-1-413,0 1 1,4-1-186,3-3 1,1 2 264,1-5 1,1 0 192,-1-2 1,3-5-27,1-2 0,2-2 206,-2-1 1,2-4-69,-2-2 0,0-7 77,-1-2 0,-1 0 118,1 0 1,-1-1 20,-2-2 1,0 0 6,0 3 0,-2-2-25,-1 5 0,-3-4-27,3 4 0,-4-1-68,1 4 0,-2 3 276,-1-1-269,0 5 1,-1-2 407,-2 4-274,2 0-90,-7 0-108,7 4 84,-7 2 0,7 3-160,-3 0 1,3-3 140,1 1-150,0-1 1,0 3 84,0 0 1,0-2-125,0-1 1,0 0 2,0 3 0,4 1-78,-1-1 0,3 0-104,-3 1 0,4 2 90,-1 0 1,3 2-95,0-2 1,3 3 41,1 3 0,-1 2 149,-2 2 0,2-3-66,0 3 1,1 2-29,-4 1 0,-1 1 24,-1-1 1,0 0 96,-4-3 0,0 3 54,-3-3 1,3-1-62,0-2 1,0-1 144,-3-3 0,-1-1-28,-2-5 69,2 0-160,-7-4 1,6-1 291,-4-4 0,0-1 28,0-2 1,-1-2 2,4-4 0,-3-4 71,3 1 0,-4-5-91,4 2 1,-3-3 20,3 0 0,-3-1-51,3 1 1,0-4-67,3 0 0,0-1 29,0 2 0,0 1-166,0-2 1,0 3-183,0 0 1,0 3-301,0 1 1,1 7-972,2-2 0,-1 4-31,4 0-1556,-4 2 1901,6 4 1099,-3 0 0,5-4 0,-1-2 0</inkml:trace>
  <inkml:trace contextRef="#ctx0" brushRef="#br0">16341 10717 7853,'0'5'7,"0"0"175,0-2 129,0-2 1,0 4-67,0-1 0,0-2 131,0 4 48,0-4-400,0 6 213,0-3-363,0 5 0,1-2 56,2-2 1,-1-1 38,4-2 0,-3-2 210,3 3-120,0-3 0,4-2 9,-1-3 1,0-1 1,1-4 0,-1 0-101,0-1 0,1 1 124,-1 0 0,0-1-119,1 1 0,-4-2 22,0 1 0,-1-1 21,1 5 0,3-2 171,-3-2-156,-2 5 1,0 0 176,-4 2-161,4 2 1,-3-2 161,2 6 0,-2-1-71,-1 4 0,0 0-150,0 4 0,0-1-181,0 0 0,0 2 96,0 1 0,0-2-447,0 3 0,1-3 258,3-1 1,-2 4-270,4-1 0,-3 2 186,3-2 1,-1-2-759,2 3 1126,5 1 0,-6 1 0,8 3 0</inkml:trace>
  <inkml:trace contextRef="#ctx0" brushRef="#br0">17011 11033 7853,'-9'-9'-448,"3"3"2632,3 0-783,2 4-966,1-3 1,4 2-318,3 0 0,1 0 74,1 3 0,4 0-372,-1 0 1,2 0 195,-2 0 1,-1 0-725,5 0 0,-2 0 379,2 0 0,0 0-743,-3 0 0,0 0 368,0 0 0,-3 3 704,2 0 0,-1 0 0,-2 2 0,0 0 0</inkml:trace>
  <inkml:trace contextRef="#ctx0" brushRef="#br0">17039 11173 7853,'-5'4'0,"-3"-2"861,5 4 809,0-3-1187,3 5 0,1-7-112,2 2 0,4-2-133,5-1 1,-1 0-323,5 0 1,-2 0 131,2 0 0,1-3-693,-1 0 0,-2-1 462,2 1 0,-5 1 183,2-1 0,1-2 0,1 0 0</inkml:trace>
  <inkml:trace contextRef="#ctx0" brushRef="#br0">17588 11173 7853,'5'0'1521,"0"0"-601,-1 0-19,-3-4-298,3 3-321,-4-3 0,3 3 142,0-2-172,4 2 1,-5-4 171,5 5-428,-1 0 1,3 0-95,0 0 0,4 1-192,-1 3 1,2-3-107,-2 2 1,-2 1 215,3-1 0,1 0-736,2-3 0,0 0 358,0 0 1,1 0-383,-1 0 0,-2 0 526,2 0 1,-5-1 413,2-2 0,-3-2 0,-1-5 0</inkml:trace>
  <inkml:trace contextRef="#ctx0" brushRef="#br0">17812 11145 7853,'-10'0'0,"1"0"0,3 0 2081,0 0-696,4 0-361,-3 0-585,5 0 1,8 0-511,1 0 1,2 1 126,-1 2 0,-4 3-579,0 7 0,0-3 294,4 3 0,-1 1-1350,0 2 1,1 0 1578,-1 0 0,0 5 0,0-1 0</inkml:trace>
  <inkml:trace contextRef="#ctx0" brushRef="#br0">18249 10968 7853,'-9'0'1712,"3"1"-1173,0 2 1,3-1 199,0 5 1,2-4-288,1 3 0,0 1-302,0 6 1,0-2-53,0 4 1,0-2-58,0 2 1,4 1-402,3 3 0,-2-1 290,1 1 0,-1-2-841,1-1 0,2 1 240,-5-1 1,4 1-462,-1-2 1,-1-1 549,2-5 1,-4-4 581,3-2 0,-4-2 0,6-1 0,-3 0 0</inkml:trace>
  <inkml:trace contextRef="#ctx0" brushRef="#br0">18193 10968 7853,'-17'-6'296,"1"0"1,3 0 272,4-4 45,-1 1 0,5 0-201,2-1 0,2 4 223,1 0-554,4 0 1,1-1 128,5 1 1,-1 4-77,0-1 1,0 2 41,1 1 1,0 0-145,3 0 1,-2 1 130,4 2 0,1-1-353,3 4 1,-2-2 105,-1 2 1,1 0-332,-1 3 0,1 1 159,2-1 1,0 0-15,-1 1 0,1 2-125,-1 0 1,-2 5 120,0-2 0,-5 0 144,1 0 1,-4 1-63,-2 3 0,-4-1 505,1 1 1,-3-1-205,-3 1 0,-2-3 171,-5-1 0,0 0-176,-2 0 0,1-1-69,-1-5 0,1 0-484,2 1 1,0-4 22,0 0-1384,-1-4 758,1 2 512,4-4 539,1 0 0,4-8 0,0-2 0</inkml:trace>
  <inkml:trace contextRef="#ctx0" brushRef="#br0">18659 11024 7853,'-5'0'1954,"0"1"-1411,1 2 0,3-1-55,-2 4 0,2 1 3,1 2 1,0 0-590,0 1 1,3-1 129,1 0 0,0 4-636,-1-1 1,-2 4 451,2-4 1,1 0-863,-1-2 0,3-1 174,-3 0 1,2 1-606,-2-1 1445,-2-4 0,7 3 0,-3-2 0</inkml:trace>
  <inkml:trace contextRef="#ctx0" brushRef="#br0">18612 10903 7853,'-6'0'159,"0"0"371,4 0-722,-2 0 1,5 0 203,2 0 1,-1 0-788,4 0 0,3 3 775,4 0 0,3 4 0,-1-1 0</inkml:trace>
  <inkml:trace contextRef="#ctx0" brushRef="#br0">19097 10996 7853,'-10'-5'0,"1"2"0,0-1 906,-1 1 0,1-2-64,0 2 0,-1 2-396,1-2 1,-1 3-290,-3 3 0,3 6 68,-2 3 0,1 5-228,2-2 1,1 3 98,1 0 1,-1-1-108,2 1 1,2-4 80,1 5 1,2-6-149,1 3 0,0-5-52,0 1 0,4-4-48,2-2 0,5-4-248,2 1 0,0-2 206,0-1 1,-2-4-142,5-2 0,-5-3 108,1 0 1,-1 0-22,-2-1 1,0 1 65,1 0 0,-2-2 4,-2-1 1,1 2 68,-4-3 0,4 3 188,-4 1 0,1-1 224,-1 1 0,-2 3-70,2 0 744,-2 3-676,-1-1 0,0 5 127,0 2 0,0 3-87,0 3 1,0 0-125,0 1 1,0 2-241,0 0 0,0 2-261,0-2 1,3-1-103,0 1 0,5-2-475,-2 0 1,2-2-310,1-2 1,1 1 274,-1-3 921,0-1 0,5-3 0,0 0 0</inkml:trace>
  <inkml:trace contextRef="#ctx0" brushRef="#br0">19329 10754 7853,'-3'6'-977,"0"0"1,-3-2 3629,3 2-1874,0-4 1,3 6-329,0-2 0,0 3-184,0 0 0,0 0-195,0 1 0,1 0-181,2 2 1,-1 2 150,4 1 1,-3 3-92,3-3 0,0 3 79,0 1 1,1-1-89,-4 1 0,3-1-42,-3 1 1,5-3-62,-2-1 1,-1-4 61,1 2 1,-3-3-44,4 0 0,-4-4-244,3 0 293,-4-4 1,3 2-78,-2-4 1,-2-4 102,2-2 0,-2-4 15,-1-2 1,4 2-46,-1-3 0,0 0 144,-3 0 0,1-2-27,2 3 0,-1-2 56,4 2 0,-3 1 52,3-1 0,-2 2-86,2 0 1,-3 2 79,3 2 1,-3-1-99,3 3 0,1 1-90,2 3 0,0 0 96,1 0 0,2 1-311,0 2 1,2 0-4,-2 3 0,-1 1-12,1 5 1,1-1 373,0 1 0,-1 0-55,-2 0 0,-4-1 479,0 5 0,-4-2-236,1 2 1,-2 1 132,-1-1 0,-4 0-141,-2 0 1,-6 2 318,0-3 1,-1 0-159,0 0 0,-1-3-358,-5 0 0,4-2-316,-1 0 0,2-4-338,-2 0 1,0-4-881,3 1 1,-2-2 222,2-1 1250,-3 0 0,5-4 0,-2-1 0</inkml:trace>
  <inkml:trace contextRef="#ctx0" brushRef="#br1">10894 11201 18350,'9'0'456,"0"0"1,2-3-1272,1 0 1,-1 0 346,5 3 1,-2-3-601,2-1 1,2 1 7,-3 3 0,3 0 599,0 0 1,-2 0 507,-1 0 1,-3 0-1,1 0 1</inkml:trace>
  <inkml:trace contextRef="#ctx0" brushRef="#br1">10987 11303 9658,'-10'0'-581,"1"0"1260,0 0 1,0 0 361,-1 0 1083,5 0-812,1 0-763,4 0-280,8 0 1,-1 0-494,9 0 0,-2 0-125,2 0 0,2 0-418,-3 0 0,3 0-289,0 0 0,1 0 347,0 0 1,-4 0 708,1 0 0,-5 5 0,2 0 0</inkml:trace>
  <inkml:trace contextRef="#ctx0" brushRef="#br0">11490 11220 8316,'-10'0'-1532,"1"0"2794,0 0 1,2-1 233,1-3 216,4 3-464,-2-3-151,4 0-644,0 3 0,4-3-117,2 4 0,3-1-84,0-2 0,3 2 6,1-2 0,3 2-220,0 1 1,1 3 67,2 0 1,0 1-563,-1-1 0,1-2-52,0 2 0,-1-2-340,1-1 0,0 0-206,3 0 0,-3 0 427,-1 0 1,3 0-42,-5 0 1,2 0 201,-5 0 0,-1-3-338,-3 0 0,1-1 5,-1 1 799,0 2 0,-3-7 0,-2 2 0</inkml:trace>
  <inkml:trace contextRef="#ctx0" brushRef="#br0">12197 11061 8316,'-1'-8'-703,"-2"2"3464,2 2-1205,-7 0-1029,7 2 0,-3 4-110,4 7 0,0 1-421,0 6 1,1 0-141,2 6 0,1-1 224,2 4 1,2-1-871,-1 4 0,-2-3 503,1 0 1,-1-3-1028,1 2 1,2-3 509,-5 1 0,3-7 804,-3-2 0,4-3 0,-2-1 0</inkml:trace>
  <inkml:trace contextRef="#ctx0" brushRef="#br0">12113 11015 8316,'-5'0'1543,"-3"0"-772,7 0-186,-3 0 0,11-1-161,2-2 0,4 1-100,-1-5 0,3 5-135,3-1 1,-2-1 84,-1 1 1,2 0-267,5 3 0,-3 0 91,3 0 0,1 0-365,-2 0 1,2 1 78,-1 2 1,-2 2-72,1 4 0,-4 1-253,-2-1 0,-3 3 183,0 1 0,-2 3 136,-4 0 0,-2 2 31,-4 0 0,0 1 417,0-1 0,-1-2-136,-2-1 0,-2 0 121,-5 0 0,1 2-25,0-5 0,-1 1-131,1-4 1,0 0-918,-1 1 391,1-1-1144,0 0 643,-1-3-1106,5-2 2048,1-4 0,4 0 0,0-4 0,0-2 0</inkml:trace>
  <inkml:trace contextRef="#ctx0" brushRef="#br0">12560 11182 8316,'-5'-4'3276,"1"3"-1695,4-3-760,0 4 0,1 7-698,2 3 1,-2 1-396,2-2 0,1 1 265,0-1 0,-1 0-470,-3 1 0,3-1-454,0 0 1,1 0-709,-1 1 1,-2-4 1628,2 0 1,2-4 0,1 2 0</inkml:trace>
  <inkml:trace contextRef="#ctx0" brushRef="#br0">12560 11015 8316,'-5'0'1858,"-3"0"-656,7 0-1453,-3 0-978,12 0 0,-2 3 596,7 0 0,-2 1 633,1-1 0,3 2 0,4 5 0</inkml:trace>
  <inkml:trace contextRef="#ctx0" brushRef="#br0">12914 11089 8316,'-9'0'662,"0"0"0,2 0-3,1 0 0,0-3 7,-3 0 1,-1 0-42,1 3 1,0 0 996,-1 0-1028,1 0 1,0 1-170,-1 2 0,1 1-253,0 2 0,1 3 86,1-3 0,-1 2-155,2 1 0,2 1 135,1-1 1,-2 1-309,2 3 1,0-3 79,3 3 1,0 0-394,0-1 1,1 1-370,2-4 0,3 1 400,3-1 0,1-1-213,3-2 0,-2-2 213,5-4 1,-4 0-31,3 0 1,-2 0 71,2 0 0,-3-4 145,0-2 0,-1-1 32,-2 1 1,0-4 237,0 1 0,0 0 46,-3-4 0,1 3-120,-4 1 1,0-1 94,-3 1 0,0 0-78,0-1 257,0 5-161,0-3 111,0 7 1,-3 1 2,0 6 1,-1 2 45,1 2 0,2-4-466,-2 0 1,2 0 177,1 4 1,0-1-34,0 0 0,0-3-218,0 1 1,0-4 12,0 3 1,3-3 56,0 3 0,4-3-655,-1 4 1,0-5-27,0 1 0,1 1-240,5-1 0,-1 0-199,1-3 1285,-1 0 0,2 0 0,2 0 0</inkml:trace>
  <inkml:trace contextRef="#ctx0" brushRef="#br0">13110 10903 7351,'-5'0'-207,"0"0"3483,5 0-2488,0 4 1,0-2-470,0 4 1,0-2-30,0 2 1,1 1-162,3 5 1,-2-1 128,4 1 1,-3 3-355,3 0 0,-1 0 92,1 0 1,3-2-669,-3 2 1,-1-4-169,1 2 0,-3 0 452,4 0 0,-4-4 58,3-3 1,-3-3-176,3 4 327,-4-5-63,2 2 1,-4-8 181,0-3 0,4 1-29,-1-3 1,0 4 120,-3-8 1,0 5-38,0-4 0,0 1 83,0 2 0,0 0 33,0-1 1,0 1-113,0 0 185,4-1 0,-2 2-116,4 2 0,-3-1 336,4 4-282,-1-1 0,3 1-283,0 0 0,2 0-104,1 3 0,-2 1 200,3 2 0,0-1-181,0 5 0,3-1 50,0 3 0,-2 1 238,2 3 0,-5-3-169,2 3 1,-3-2 539,-1 1 1,-3 0-184,1 3 0,-5-2 738,1 2 0,-6 1-359,-3 2 1,-6-2-110,0-1 0,-5-2-1259,2 2 1,-3 0 524,-1 0 0,1-1-771,-1-5 0,1 0 202,-1 1 802,0-5 0,-3 3 0,-2-3 0</inkml:trace>
  <inkml:trace contextRef="#ctx0" brushRef="#br0">11024 11853 8316,'-9'0'222,"-1"0"1,4 0 35,0 0 1,3 0 1282,-3 0-497,4 0 73,-3 0-11,5 0-994,9 0 1,-3 0-204,6 0 1,-1-3-78,-2 0 0,3-2 187,1 2 1,2 2-1186,-2-2 1,2 1 543,-2-1 0,2 2-896,-2-2 0,-1 2 1518,-3 1 0,5 0 0,0 0 0</inkml:trace>
  <inkml:trace contextRef="#ctx0" brushRef="#br0">11033 12011 8316,'-9'5'-128,"0"-2"1,3-2 3312,-1-1-1345,5 4-1077,-2-3 1,8 7-271,2-5 1,3 0-204,0-3 1,3 1-390,1 2 1,3-2 142,0 2 0,-2-2-849,2-1 0,-1 0 558,4 0 0,-1 0-3030,-3 0 3145,3 0 0,0-4 0,6-1 0</inkml:trace>
  <inkml:trace contextRef="#ctx0" brushRef="#br0">11843 11815 8316,'-9'-4'0,"3"3"421,0-2 1,4 1 278,-1-1 160,-3 2-550,1-3 0,-1 4-34,0 0 273,4 0-290,-7 0 274,8 0-64,-7 0-389,3 0 1,-1 3 79,0 0 0,2 4-170,-2 0 0,3-2 104,-3 1 1,3 0-138,-3 3 1,2 1 99,-2-1 0,3 3-77,-3 1 0,4 0-164,-1 0 0,-1-2 82,1 5 1,-1-5-85,4 1 0,0 2 40,0-2 1,0 4-31,0-4 1,4 1 115,-1-4 1,4 0 52,-1 1 1,2-1-28,2 0 0,-1-3 8,0 1 1,1-5 154,-1 1 0,3 1-86,1-1 0,-1 0 26,-3-3 0,4-1-54,-1-2 0,4 1-169,-4-4 1,4-1 161,-4-2 1,2 1-153,-2 2 1,-2-3 72,3 3 1,-3-2-21,-1-1 17,1-1 1,-1 1-18,0 0 0,-3-1 367,-3 1 0,1 3-107,-1 0 1,0-1 329,-3-2-294,0 0 1,0 0 36,0-1 0,-3 1-72,0 0 1,-1-1-1,1 1 1,0 0 118,-3-1 0,3 4-138,-3 0 0,1 0 155,-1-4 0,-3 4-136,3 0 0,1 1-31,-1-1 1,3-2 45,-4 5 0,1-4-188,-3 1 1,1 1 21,1-2 0,-1 4 48,2-3 0,1 4-151,-1-1 0,-1 1 88,-2-1 0,3 2-153,0-2 1,3 2-65,-4 1-150,1 0 0,0 0 136,0 0 0,4 1-774,-1 2 76,-3-2 0,5 7-1878,-2-2 2803,2-2 0,5 9 0,1-3 0</inkml:trace>
  <inkml:trace contextRef="#ctx0" brushRef="#br0">17076 11769 8316,'-9'0'-37,"-1"0"299,5 0 541,-3 0-169,3 0 156,0-4-50,1 3-191,4-3 171,0 4-171,0-5-443,4 4 1,1-3 95,4 4 1,0 0-497,1 0 1,-1 0 222,0 0 0,1 0-991,-1 0 1,0 3-85,1 1 1,-1 0 559,0-1 1,1-1 585,-1 4 0,0-4 0,1 2 0</inkml:trace>
  <inkml:trace contextRef="#ctx0" brushRef="#br0">17067 11918 10770,'9'0'93,"0"0"1,4 0-91,-1 0 1,4 0-885,-4 0 0,5 0 525,-2 0 1,3 0 355,0 0 0,5 0 0,1 0 0</inkml:trace>
  <inkml:trace contextRef="#ctx0" brushRef="#br0">17663 11704 8316,'-7'-5'1427,"1"1"-391,4 3 168,-6-3 97,7 3-399,-7-3-662,7 4 806,-4 0-772,5 4 1,0 1-70,0 5 0,0 0-60,0 2 0,0 2-228,0 1 1,0 3-396,0-2 1,4 1 277,-1 2 0,0-1-235,-3 1 0,3 0 195,0-1 0,0-2-74,-3-1 1,1-3-149,2 0 303,-2-2 41,3 0 289,-4-5 1,0-2 256,0-6 1,0-2-208,0-5 0,0-2 224,0 0 1,0-5-161,0 2 1,0 0 18,0 0 1,0-1-51,0-3 1,0 1-189,0-1 0,-1 1 61,-2-1 0,2 0-180,-2 1 1,1 0-41,-1 3 0,2-2 44,-2 5 1,1-1-744,-1 4 326,2 0-2453,-4 3 1297,5 2 1622,0 4 0,0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09:46:54.8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1834 7190,'-6'0'-578,"0"0"1,5 0 906,-3 0-19,3 0-159,-4 0 253,5 0 770,0 0-652,-5 0 131,3 0-6,-3 0-181,5 0 984,0 0-1080,0-5-19,0 4-223,0-5-16,0 1 1,0 3 8,0-6 103,0 5-170,0-7 1,1 7 196,3-5-161,-2 1 0,4-5 17,-2 0 1,-3 1-22,3-1 0,1 3-46,-1-3 1,4 3 59,-4-6 1,5 2-72,-1 1 0,-2-1 64,2-3 1,-4 2-93,4-5 0,-2 4 75,2 0 0,2-3-39,-2-2 1,-1 3 20,0 2 0,0-2-13,1 1 1,1-1-52,-5 2 0,5 0 58,-1-4 0,-2 3-65,2-3 0,-4 3 58,3-3 0,0 5-16,1-2 1,2-1 7,-2 2 1,2-6 4,2 1 1,-4 2 6,0-1 0,-2 1 3,2-2 1,2-2 49,-2 3 1,1 0-57,-1 0 1,2 3 58,-2-3 1,2 3-45,2-3 1,-4 3-29,0-3 1,-2 3 28,2-3 1,2 4-1,-2 0 0,-1-2-5,0 1 0,0 1 2,1 3 0,2-3-28,-2-1 1,2 0 17,2 5 1,0-1-123,-1 0 1,1-3 65,0-1 0,-5 1 21,1 3 0,0 0 13,4 1 0,-1-5 40,1 1 0,0 3-43,-1 4 0,-3 0 52,0-3 0,0-1 141,3 0-172,1 1 1,0-1 78,0 0 0,-5 4-5,1 1-11,0-1 0,2-4-32,-2 0 0,2 5-24,-2-1 0,-1 4 18,1-4 0,-5 2-4,5-2-124,0-2 167,4 3-258,-1-5 216,1 1-186,0-1 153,-1 0-66,1 1 62,0-1-16,-1 0 1,0 1 24,-3-1 1,1 4-29,-5 0 0,3 4 27,-3-3 1,4 3-21,-4-4 0,1 1 13,-1 0 0,-1-2-6,4 5 1,-3-4-3,4 4-14,-5-5-7,7 2-19,-3-4 1,-1 3 41,-2 0-44,2 6 1,-3-7 27,5 5-88,-6 0 1,4 2 70,-6-1-49,5 1 1,-3-4 25,6 2-5,-5 3 48,7-10 0,-7 9-50,5-6 42,-6 5 0,7-3-17,-5 2 1,1 3 53,-1-3-41,-2-3 4,8 6 46,-9-4-50,10-1 72,-10 5 0,8-5-55,-5 2-2,0 2 0,-3-3 14,3 5-34,-3 0 0,8-1 38,-5-3-35,0 3 0,-3-4 31,3 5-12,-2 0-44,8 0 39,-9-6-21,10 5 0,-9-8 14,6 5 0,-5-1 30,1 1-33,2 3 1,-1-6-2,3 3 1,-2 3-129,-2-3 127,-2-2-341,8 4 263,-9-3 1,8 4-388,-5-3 100,0 3 13,-4-5 1,2 6-335,1 0 89,-1 0-502,3 0 728,-5 0 1,4-1-824,0-3 366,0 3-968,-4-4 538,5 5 0,-3 0 242,6 0 1016,-5-5 0,7 3 0,-3-3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09:46:58.2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246 270 7853,'0'-12'46,"0"0"0,-1 2 154,-3 2 1,2-2 317,-2 2 0,3 1 68,1 0 1,0 3 266,0-4-508,0 0 0,-1-2 168,-3 2-15,3-2 1,-5 3-131,6-5 0,-3 5-54,-1-1 1,-2 4-43,3-4 1,0 6-70,-5-2 1,4 2-137,-3 2 0,-1 0 105,-4 0 1,0 2-93,1 2 0,-1 2 95,0 6 0,-3 5-312,-1 2 0,1-1 89,3 2 0,0-1-110,1 5 1,0-1 44,3 0 1,-1 1-74,5-1 1,0 0-142,4 1 1,0-5 116,0 1 1,6-6-9,1 2 1,4-3 66,1-2 0,1-3-129,2 0 1,-2-6 74,3 2 0,1-4 189,-2-4 0,2-1-95,-1-3 0,-2-2 161,5 2 0,-4-6 24,0-2 1,-1-1 34,2 2 1,-3 2-20,3-3 1,-7-1-94,-2 2 0,1-5 69,4 5 0,-4-5-58,-1 5 0,-4-1 45,1 5 0,-3-1 425,-1 0-314,0 1 1,0 3 316,0 0-97,0 5-234,-5-2 1,2 5 128,-4 0-245,4 0 0,-3 5 111,2 3 0,2 3-187,-1 0 0,1 5-271,2-1 0,-4 5 172,0-5 1,1 5-423,3-5 0,0 5 277,0-5 0,3 2-131,1-1 1,5-3 35,-1 2 0,3 2-586,0-1 0,1-2 426,0-6 1,3 1-451,1-5 1,-1 4 141,-3-4 849,5 0 0,-4-4 0,4 0 0</inkml:trace>
  <inkml:trace contextRef="#ctx0" brushRef="#br0" timeOffset="317">690 200 7853,'-7'0'1390,"2"0"-224,5 0 585,0 0-1517,5 0 0,2 0-9,4 0 0,1 0-13,0 0 0,3-4-573,1 0 0,5 0 310,-2 4 1,-1-4-833,2 0 0,-2-1 391,1 1 1,2 3-560,-5-3 1,3 2 242,-3 2 0,-5 0 808,-3 0 0,-5 0 0,7 0 0,-3 0 0</inkml:trace>
  <inkml:trace contextRef="#ctx0" brushRef="#br0" timeOffset="575">748 351 7853,'-15'0'602,"-1"0"-317,0 0 0,5 0 543,-1 0 0,4 0 197,0 0-219,6 0-301,-3 0 70,5 0-350,5-5 0,3 3-142,7-6 1,-2 5 8,3-1 1,1-1-210,-2 1 0,6-4-785,-2 5 0,2-3 476,-1 2 1,2 3-693,-3-3 0,-1 2 519,2-2 0,-5 2 11,5-1 1,-2 1 186,2 2 1,0-1 400,-4-3 0,5 3 0,-3-4 0</inkml:trace>
  <inkml:trace contextRef="#ctx0" brushRef="#br0" timeOffset="1084">1274 94 7853,'-12'0'752,"6"-5"1,-1 3 361,3-6-656,3 5 1,-4-3 5,5 2 0,1 1-2,3-5 1,-1 6 112,4-2-443,1-3 1,5 2 92,3-3 0,-3 2-207,2 2 0,-2 3 69,-1-3 0,0-1-120,-1 1 1,1 0 16,0 4 1,-1 0-83,1 0 0,0 0 97,-1 0 0,-3 0 105,0 0 123,-6 0 0,4 5-45,-6 3 0,0 2 287,0 2 1,-6 0-135,-1-1 1,-4 5 68,0-1 1,-2 5-63,-3-4 1,3 4-206,-2 0 0,0-2 36,0 1 0,2-3-106,-3 3 1,4-4-19,5 0 0,-2-2 45,5-1 0,-4 0-191,4-1 1,0 1 46,4 0 1,1-6-347,3-2 1,3 1 183,4-1 1,5 0-600,0-4 1,3 0-27,-3 0 1,4 0-263,0 0 1,2 0 206,1 0 0,1 1 361,-1 3 1,4-2 530,1 1 0,-1 4 0,-4-1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09:47:02.9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76 234 7853,'-7'-12'77,"-3"0"0,7 2 135,-4 2 0,4-2 114,-1 2 1,-1 2 97,1-2-223,0 0 0,4-4 46,0 1 0,0 3 194,0 0-186,0 0 0,0-3 482,0-1 58,0 0-220,0 0 113,5 1-437,-3-1 1,4 6 74,-2 2 56,-3 2-274,10 2 1,-6 2-105,3 2 0,2 2 63,-2 6 0,-2 1-277,2 2 0,-1-2 123,0 3 1,4 2-277,-3 2 1,1-2 162,-1 1 1,1-1-30,-6 2 1,5 2-30,-4-3 1,4 0-75,-4 0 0,0-5 280,-4 2 0,4-3-99,0-1 1,-1-1 15,-3 1-118,0-6 401,0 0-59,6-6 1,-5-2 22,3-2 0,-3 0-17,-1-7 0,4 2 204,0-7 1,1 3-30,-1 1 0,-3-3-77,3-1 0,3-3-157,0 3 0,0-3 86,1 3 0,-4-3-157,3 3 0,-3-1 73,4 2 0,-1 2-79,0-3 0,2 7 47,-5 1 0,4 1-11,-4-5 0,1 5 38,-1 3-13,-3-2 1,8 3 135,-5-4-89,0 4 479,-4-2-136,0 5 20,0 0-274,-5 0 0,2 0 97,-4 0 1,-1 0-205,-4 0 1,1 0 101,-1 0 1,0 0-204,1 0 1,-2 0 122,-3 0 0,2 0-211,-6 0 1,2 0 49,-1 0 1,-3 0-133,2 0 1,2-1-212,-2-3 0,5 1 174,-5-5 1,6 6-327,-2-2 1,5 1-174,3-1-456,-2 3 0,10-4 540,0 5 1,2 0 673,10 0 0,2-5 0,10-2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09:47:35.3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1368 1215 5995,'-6'-5'948,"1"4"-691,5-5 0,0 5 43,0-3-84,0 3 63,0-5-134,0 1 0,0 3 120,0-6-142,0 5 1,-2-3 232,-2 2-68,3 2-129,-4-8 1,5 7 167,0-5-51,-5 6-39,3-9-89,-8 5 1,7-5 14,-5 3 1,4-1-17,-4 5 0,5-4-14,-5 4-16,0-5 1,-4 4 6,0-3 1,0-1-83,1 5 1,-1-5 76,0 1 0,0 2-129,0-2 0,-1 4 74,-2-4 1,2 1-92,-3-1 1,3-2 80,1 2 1,0 2 108,0-2-112,1 0 0,-1-3 3,0 3 0,0-2 61,0 2 0,2 2-48,2-2 0,-2 4-104,2-4 1,1 4 105,-1-4 0,4 4-79,-4-4 1,5 4 46,-5-3 0,4 3-11,-4-4 0,5 4 131,-1-4 0,-1 4-71,1-4 1,-4 4-146,4-4 1,-4 4 66,5-3 0,-3 4 16,2-1 0,2-1 24,-6 1 0,4-4-19,-4 4 1,4-4-33,-4 4 1,4-4-9,-4 4 0,5-1-68,-5 1 121,5 3 25,-7-10-17,3 5 96,-5-6-89,0 0-90,1 1 0,3 3 30,0 0 1,4 1-4,-4-1 0,4-1 152,-4 5 1,4-4-106,-3 5-273,-1-7 225,-4 4-22,0-6 51,0 0 0,2 4-35,2 0 0,-3 5 2,4-5 1,0 4-19,-1-4 30,0 5-13,-3-7 1,-1 5 29,0-3 1,4 1-24,0 3 0,4 2 29,-4-6 1,5 5-24,-5-1 0,4-1 52,-4 1 0,4-4-27,-4 4 1,4-4 2,-4 4 0,4-1-18,-4 1 1,5 2 5,-5-6 1,4 5-3,-4-1 0,4 2 4,-4-2 0,4 1-59,-4-5 52,6 6 1,-7-5-34,5 3 1,-4 1-26,4-4 51,-5 4 0,6-6-36,-5 5 1,4-1 28,-4 1 1,4 1-23,-3-5 1,3 4 21,-4-4 0,4 4-14,-4-3 3,5 4 258,-7-8-248,3 5 1,-3-2-234,2 0 229,-3 6 1,5-9 1,-5 8 253,4-4-123,-4 4-423,5-7 189,-6 8 98,0-8-18,0 3 86,0-5 0,4 5-43,1-1 1,3 4-16,-4-4 1,5 4-38,-1-4 23,-2 5 47,-1-7 1,-1 5-32,0-3 0,6 1 263,-2 3-217,-3-2 1,2-2-158,-3 0 1,2 5 132,2 0-9,2-4 0,-7 4-51,5-4 55,0 4 27,-1-8 0,3 9-41,-6-6 19,5 5-22,-7-2 0,7 1 9,-5 0-22,5 0 2,-7 4 1,9-1 70,-3-3-46,-3 3-41,6-5 24,-10 6-5,10 0 15,-4 0-2,0 0 6,3 0 0,-3 0-18,5 0 0,-1 0 11,-3 0-9,3 0 8,-5 0-306,6 0-404,0 0 697,6 0-1,-5 0-31,4 0 26,0 0 59,-3 0-62,8 6 31,-9-5 0,6 8-22,-3-5 1,-3 1 19,3-1 1,-1-2 24,1 2 8,-3 2 20,4 1-57,-5 4 1,4 1 7,0 0 1,0-4-5,-4 0 1,0-4-22,0 4 1,0-5 33,0 5 13,0-5-27,0 7 1,0-7-40,0 5 30,0-5-3,0 2-101,0-5 0,0 1 20,0 3-126,0-3 152,0 5-235,0-6-68,0 0 430,5-6 1,-3 4-106,2-6 1,1 4 161,-1-4-144,5 0 1,-4-4 38,3 1 0,2-1-47,-2 0 0,-1 4-11,1 0 0,-4 0 30,4-3 1,-5 0-8,5 3 0,-5-2 12,1 2 0,1 1-15,-1 0 1,1 3 32,-1-4 1,-2 4-32,1-4 0,-1 4 104,-2-4-39,0 6 14,0-4 37,0 6-654,0 0 516,0 6 44,0-5 41,0 4-51,0-5 0,-2 0 0,-1 0 0,1 1-242,-2 3 142,3-2-66,1 3 0,0-4-5,0 3-172,-5-3 196,3 10-29,-3-10 25,5 10 79,0-5 0,-4 2 133,0 0-120,0-5-58,4 7 1,-1-7 17,-3 5-333,3-6 183,-10 9-39,10-5 1,-8 2-336,5 0-8,0-5-602,4 7 365,0-9 870,0 10 0,5-10 0,2 4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09:47:39.2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224 118 7853,'4'-8'0,"-1"1"174,1 4 154,-4-8 1,0 9 81,0-6 0,0 4 137,0-4-126,0 6-196,0-9 0,0 8 5,0-4 220,-5 4-248,4-7 0,-8 7 93,5-5 30,0 5-315,-1-7 190,-2 9 73,-5-5 0,0 6-85,1 0 1,-1 0-232,0 0 0,3 0 138,-3 0 1,3 4-98,-7 0 1,3 9-33,1-1 0,1 3-136,-1-4 0,1 5-42,3 0 1,-1 5 95,5-2 1,-1 4-33,1 0 0,3 1 57,-3-1 0,4 0-125,4-4 0,2 2 86,6-5 0,0-1 78,0-8 0,1-1 19,3-6 1,-3 0 92,2 0 0,2-6 47,-1-1 0,4-4-93,-4-1 0,3-3 192,-3-1 0,0-4-57,-5 4 0,1-3 1,0 3 1,-2-4-86,-2 5 1,3-5-48,-3 4 1,-3-3-18,-1 3 1,1 0-9,-1 4 418,0 1-205,-4-1 229,-5 5-315,-2 2 0,-3 6-119,2 3 1,1 3 102,3 5 0,2-5-86,-6 1 0,5 4 25,-1 4 0,3 0-139,1-5 0,0 1-54,0 0 1,0 4 39,0-1 1,0 1-126,0-4 1,1 0 59,3-1 0,1 5-391,3 0 0,3 0 200,-3-5 1,2 1-46,2 0 0,0-1-132,0-4 1,3 4-144,1-3 1,1-3-84,-1-1 1,-3 1 768,3-1 0,2 0 0,0 1 0,6 2 0</inkml:trace>
  <inkml:trace contextRef="#ctx0" brushRef="#br0" timeOffset="408">731 165 7998,'-7'0'1949,"-3"0"-1269,8 0-462,-3 0 119,5 0-538,0 0-81,5 0 0,2 0-224,5 0 1,1 0 293,3 0 1,-2 0-537,6 0 0,-6 0 314,2 0 0,1 0 116,-1 0 0,3 0 318,-3 0 0,5 0 0,-8 0 0,4 0 0</inkml:trace>
  <inkml:trace contextRef="#ctx0" brushRef="#br0" timeOffset="685">743 260 7853,'0'6'308,"0"5"723,-6-10-320,5 10-261,-4-10-360,5 4 34,5 0 1,2-3-67,4 2 0,1-3 98,0-1 0,0 0-510,0 0 0,3-1-21,1-3 0,4 2-196,-5-1 1,6 1-254,-1 2 1,-2 0 445,2 0 1,0-4 377,3 0 0,1 0 0,-1 4 0,1 0 0</inkml:trace>
  <inkml:trace contextRef="#ctx0" brushRef="#br0" timeOffset="993">1320 118 7853,'-6'-5'2571,"1"4"-791,-1-4-782,5 5-592,-4 0 0,5 5-123,0 3 1,0 2-176,0 2 1,1 5 68,3 3 1,-1 2-373,5 1 1,-2 1-127,2 0 0,2 1-349,-2 2 0,3-3-709,1-1 1,-5 1 633,1-5 0,-4-1-250,4-3 1,-4-2 994,4-1 0,0 0 0,4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09:47:49.2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1180 826 7853,'-6'-11'-597,"0"-1"0,-5 4 1104,3 0-130,3 6-345,0-9 1,4 8 19,-3-4 0,1 4 85,-1-1 1,3 1-157,-3-1-65,3 3 1,-1-8 194,-2 5 0,3-1-66,-3 1 1,2 3 71,-2-3-33,2-3 1,-4 2 111,2-3-107,2-3 0,-4 6 87,2-3 0,1-1 8,-4 5-66,4-5 1,-8 4 90,4-3 0,0-2-68,-1 2 1,4 1-41,-4-1 1,0 2-16,-3-2 1,-1-3-152,0 3 1,0 2 119,0-2 0,1 4-100,-1-4 1,-4 2 81,0-2 0,-3-3-16,3 4 0,-4 0 63,5-1 0,-6 4-70,1-4 1,-1 6 162,1-2 0,-2-1-8,3 1 0,-2-2-58,1 2 0,-1 2-64,5-6 0,-3 4-8,3-4 1,0 4 16,4-4 1,0 4-19,1-3 0,3 0-102,0-1 1,0-2 53,-4 2 1,4-1-89,1 1 0,3-3 106,-4 3 0,0-1-19,-4 1 1,4-2 73,0 2 1,1 1 12,-5 0 0,0 3-25,0-4 1,4 4 14,0-4 0,1 4 79,-5-4-64,0 6 1,0-8-165,0 6 137,6 1-12,-5-3 0,9 5-148,-6-3 46,5 3 1,-7-3 27,2 0 0,1-1 0,0 2 35,-3-1 0,0-1-9,-2 1 1,3 3 39,-3-3 1,3-2 283,-7 3-246,3-1 0,1 4 1,-1 0 71,-3 0 1,3 0-10,-2 0 1,2-4 3,1 0-29,0 0 0,0 4-168,0 0 67,1-5 0,3 3-158,0-2 60,5-2-31,-2 4 78,5-8 50,0 9 0,-1-9 38,-3 7-55,2-1 431,-3 4-174,5-6-122,0 5-436,0-4 131,0 5-26,0 0 0,4 1 157,0 3 0,0-3 1,-4 6-162,0-3 116,5-3 70,-3 10 1,7-9-16,-5 6 1,1-4-36,-1 4 38,2 0 1,2 0-12,0 0 0,-4-1-17,4 5 0,-2-4 1,4 0 0,-3 1-33,1 2 0,0 0 0,0 1-13,1 0-31,-4-5 0,6 3 124,-3-2 0,-2 1 0,2 0 1,1-1 0,-3-4 141,-2 4-212,2-6 112,-5 9 1,6-6-49,-3 3 0,-3-1 105,3-3-78,-3-3-26,-1 4 100,0-5 196,0 0-261,-5 0 0,0-1-10,-3-3 1,-1 1 18,5-5 0,-5 4-42,1-3 0,1 3 40,0-4 1,0 4-57,-1-4 1,-2 1 2,2 0 0,1-3-10,-1 6 0,2-5-28,-2 1 1,-1 2 55,5-2 0,-4 0 16,4-4-22,-5 1 1,4-1 183,-3 0-189,3 0 267,5 0-215,0 1 37,0 4 199,0-3-219,0 8 0,5-3-37,3 5 1,-2 0 74,2 0-121,0 0 0,4 0 56,0 0 0,-1 0-64,1 0 0,0-1 46,0-3 0,1 1-5,3-5 1,-3 4 41,2-4 0,-2 2-29,-1-2 1,0-2-9,0 2 0,0-3 10,-1-1 0,1 1-130,0-1 0,-1 4 31,-4 0-3,4 0 1,-9-4 84,6 1-10,-5 4 255,2 2 1,-5 6-87,0 3 0,-1 4 3,-3 8 0,1 2-52,-5 6 0,2-1 39,-2 1 1,-2 3-32,2 1 1,1-1-215,-1-3 0,2 3-2,-2 1 1,-1 0-123,5-5 1,-1-5-277,1-2 1,2-3-18,-2-1 37,3 0 1,2-6 138,3-2 0,3-4-528,5-4 1,-1-6 346,1-6 1,4-5 524,0 2 0,-1-4 0,-3 0 0</inkml:trace>
  <inkml:trace contextRef="#ctx0" brushRef="#br0" timeOffset="1100">1628 685 7853,'0'-8'40,"0"0"1,0 4 0,0-4 698,0-1-451,0 4 0,0-5 21,0 2 1,0 1 92,0-1 1,0 0-135,0-3 1,0 3 154,0 0-143,0 0 0,0-4-68,0 0 0,-2 5 144,-1-1-219,1 5 1,-8-6-1,2 5-5,-3 1 1,0 2-156,-1 1 0,0 5 175,0 3-140,0 8 0,-3 4 0,-2 7 35,-2 4 0,5 5-147,-2 3 22,3-2 1,1 9-48,0-3 1,6-1-25,2 1 0,3-6 0,2-2-375,3-6 321,2-9 1,8-5 112,1-7 0,2-2 0,4-8-50,-1-2 60,0-7 0,3-4 142,1-5 1,-1-3-26,1-5 1,0-4 94,-1 0 0,1-2-29,-1-1 0,-4 3-98,-4 1 1,2 5 12,-1-2 1,-1 3-4,-8 2 0,3 4-3,-6 3 0,3 3 17,-3 2 272,0 4 0,-5 2 363,-3 5-459,3 0 0,-8 5-192,5 3 1,0 0 164,4 4-170,0-3 1,-4 8-1,0-4 85,1 3 0,2-2-49,1 6 0,0-5-45,0 5 0,0-2-188,0 2 80,5 2 1,-2-5 0,5 4-647,1-1 487,1 0 0,2 2-186,0-2 0,1 1-415,3-6 0,-2 5 348,6-4 0,-2-1-90,2-3 1,1-4 206,-6 0 0,5-5 0,-4 0 0,0-1 404,-5-2 0,6 0 0,2 0 0</inkml:trace>
  <inkml:trace contextRef="#ctx0" brushRef="#br0" timeOffset="1417">2300 862 7853,'-8'0'145,"0"0"0,4 0 314,-4 0 440,6 0-535,-3 0 0,6 0-139,3 0 1,-2 0-227,6 0 0,2 0 63,5 0-232,-2 0 0,10 0 0,-4-1 56,4-3 1,0 2-150,1-2 1,-1 3 77,1 1-574,5 0 1,-4 0 297,2 0 1,-3 0 0,-3 0 460,-2 0 0,-4 0 0,1 0 0,-3 5 0,-2 2 0</inkml:trace>
  <inkml:trace contextRef="#ctx0" brushRef="#br0" timeOffset="1675">2300 1074 7853,'-12'0'1788,"6"0"-1507,0 0 1,6-1 0,2-2 149,2-1 0,4-1-401,7 1 0,0 1 56,4-4 1,1 4-899,4-1 570,-1 3 0,2-3 0,1 0-255,2 1 0,-5 2 185,-3 1-679,0 0 1,-1 0 990,1 0 0,0 5 0,3 2 0</inkml:trace>
  <inkml:trace contextRef="#ctx0" brushRef="#br0" timeOffset="2324">3055 378 7411,'0'-6'1637,"-5"1"0,3 6-1444,-2 3 1,3 0 5,1 7-27,0-1 0,0 8-278,0-2 0,0 1 0,0 4-78,0-2 0,0 1-219,0 4 1,0-1 131,0 1-441,0-1 0,1-3 166,3 0 0,-2-2 0,2 2 546,-3-5 0,-1-1 0,5-3 0,2 1 0</inkml:trace>
  <inkml:trace contextRef="#ctx0" brushRef="#br0" timeOffset="2641">3291 414 7853,'-8'4'129,"0"0"1,5 5 342,-1-1-232,3 2 1,-3 2 0,0 1 245,2 3 1,0 2-337,2 6 0,0 4 38,0 4 1,0 3 83,0 5-187,0 2 1,0 9 0,-1 0-247,-3-1 0,1-6 14,-4-1 1,0-5-323,-1 2 1,-2-5-425,2-4 567,3-7 1,-5-3-194,6-5 1,-3-1-313,3-3 831,0-5 0,4-2 0,0-5 0</inkml:trace>
  <inkml:trace contextRef="#ctx0" brushRef="#br0" timeOffset="3225">3586 885 12767,'11'0'143,"1"0"1,1 0-78,3 0-161,-3 0 0,9 0 0,-2 0-23,2 0 1,2 0-117,-1 0 0,0 0 16,-4 0 121,4 0 0,-10 0 0,3 0 6,-3 0 494,-2 0 238,-4 0-16,-2 6-468,-5 0 0,-9 6 0,-4-1 45,-4-4 0,-4 8-36,-7-3 1,3 3 82,-2 1-340,-3 2 0,5 2 147,-3 0 0,0-1 0,1 5-176,5 0 139,-1-1 1,9-3 21,-1-1 1,7 0 0,4 0 63,3-3-80,1-3 1,1-1-137,3 0 0,8 0 103,7-1 1,4-3-286,0 0 1,1-4 0,1 3-120,2-2 69,-2-1 0,5-4 0,-4 0-995,2 0 1,3 0 518,-3 0 0,-5 0 141,-3 0 0,-5-5 678,0-3 0,-2-8 0,-1-2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15242 6983 6702,'0'-9'507,"0"0"1,-1 0-1,-1 2 196,-1 1 1,-4 0 107,4-4 1,-1 1-165,1 0 0,-1-1 6,-2 1 1,-3 0 228,3-1-419,-2 5-151,-1-3 1,-1 3-59,1-5 1,0 5 0,-1 1 79,1 0 1,-3 3-45,-1-2 1,-2 2-178,2 1 1,-2 4 27,2 2 1,-3 2 0,1 3 67,1 1 0,0 0-343,5 3 1,0 0 123,0 0 8,-1 7-292,1-7 0,4 8 114,2-4 0,2-1 0,1 2 22,0 2 1,4-3-226,2 3 0,3-2 68,4-2 0,-2 0-20,5-2 0,-2-3 227,2-4 1,1-4-1,-1-1-113,1-3 0,1-2 284,-3-3 0,3-1-62,-3-4 0,0-4 116,0-3-103,-3-2 1,2 3 300,-1-1-343,-7 1 0,6-3 143,-5 3 1,1-3 0,0 4-60,-2-1 0,2-1 160,-5 3 1,0-2 64,-3 2 0,0 4-154,0 3 1,-1 4 278,-2-1 1,-3 2-1,-3 1 13,0 0 0,0 5 9,-1 4 0,4 1-177,0 6 1,1-1 116,-2 4-414,-1 0 0,7-1-654,-2 1 696,2 4 0,1-4 1,0 3-398,0-2 0,3-2-1000,0 1 1,8 0 638,-2-1 0,3-3-602,1-3 0,-2-2 597,5 0 1,-1-2-653,4-2 1,-1-2 1418,1-4 0,0 0 0,-1 0 0</inkml:trace>
  <inkml:trace contextRef="#ctx0" brushRef="#br0">15558 6909 8316,'-9'-4'2715,"3"-1"-1948,0-1 1,4 1 119,-1 2 0,3 2 81,3-2-796,2 2 0,4-2 1,1 0-754,3 0 1,-2 2 441,5 1 0,-4 0-471,4 0 537,-1 0 0,4-1-720,-1-2 0,2 2-846,2-2 1,-2 1-709,1-1 2347,-5 2 0,5-7 0,-1 2 0</inkml:trace>
  <inkml:trace contextRef="#ctx0" brushRef="#br0">15652 7039 8316,'-10'0'84,"1"0"0,3 3 938,0 0 1217,3 0-1142,-1-3-510,4 0 0,1-3-68,2 0-447,7-4 1,1 6 108,5-2 0,-1-1 0,3-1-327,-3 0 1,3 2-921,-3-3 1,3 4 681,1-1 0,-1 2-1255,1 1 1,-1 0 1571,1 0 1,4-4-1,1-2 1</inkml:trace>
  <inkml:trace contextRef="#ctx0" brushRef="#br0">16229 6713 8316,'-4'-9'0,"3"0"1756,-2-1-1030,2 1 1,2 0-104,2-1 1,0 5-255,6 2 1,-2-1-80,6 1 1,1 0-255,2 3 0,1 0 148,2 0 1,1 0-220,1 0 1,-1 0 97,2 0 1,-4 0-83,-2 0 1,0 0 75,-3 0 949,-1 0-354,-7 0 0,-2 4-231,-6 2 0,-2 2 427,-4 2 1,-4 3-308,1 3 0,-4 1-14,0 2 0,-4 0-209,2 3 1,-3-2-281,6 2 0,-2 0 121,1 0 0,0 0-98,3-4 1,4 1-194,3 0 0,4-2 147,-1-1 0,3 0-764,3-3 0,6-4 370,7-3 1,2-1-1261,4 2 1,2-3 625,4-4 0,4 0-2264,2 0 2840,2-4 1,10-2-1,1-3 1</inkml:trace>
  <inkml:trace contextRef="#ctx0" brushRef="#br0">19543 10428 8453,'-6'0'1376,"0"0"1,3 0 24,-3 0-898,4-4 1,-7 2 133,3-4 0,1 3-162,-1-4 1,0 4-57,-4-3 0,1 0 112,0-3 1,-2 1-197,-1-1 0,-2 2 91,-1-6 0,-6 2-168,3-1 0,-4 0 134,0-3 0,-2-1-57,-4-2 0,1-2-167,-1-2 0,0 3 25,0-3 1,0 2-98,0 2 0,0 0-44,0 2 0,1 0 33,2 3 1,-2 1-38,3 3 1,-2-4 75,1 1 1,1-1-227,2 4 0,2 0 71,-5 0 0,4-4-41,-1 1 1,4-1 131,2 4 0,-1-3-196,1-1 1,0 1 13,0 2 0,-2 2 134,3 2 0,-3-2 100,0 1 0,0 3-109,3 1 1,-3-1 144,3 1 1,0 0-124,0 3 1,3-1 8,0-2 0,1 2-30,2-2 0,3 2 6,0 1 0,3-4-128,-4 1 143,5 0 0,-2 2 122,4-2-138,-4 2 17,3-3-1,-3 4-132,4 0 77,0 4 33,4 1 0,-2 4 29,4-3-37,-4 2 0,4-4 14,-3 2 0,-1 2-8,4-5-75,-4 4 10,6-2 1,-4 4-12,3 1 1,0-4-143,-4 0 185,4 0 0,-3 4-138,3-1 1,0 0 107,-4 1 1,3-1-2,-3 0 0,1 1-12,-1-1 0,-1 0 94,5 0 0,-5 4-78,1-1 0,-1 1 28,1-4 0,-2 0-55,2 1 1,-2-1 42,-1 0 0,1-3-215,2 1 0,-2-4-22,2 3-123,-1-4 160,-2 2 287,0-4-149,0-8 0,0 2 0,0-7 0,0 3-17,0 1 1,0-1 35,0 1 0,0-3 10,0-1 0,0 1-5,0 2 1,3-2 74,0 0 1,1-1-89,-1 4 0,-2 0 100,2-1 1,1 1-40,-1 0 0,5 0 110,-2 3 1,-1-1-59,1 4 0,0 0-38,4 3 1,-1 0-93,0 0 1,1 0 83,-1 0 1,1-3-140,3 0 1,-3-1 82,2 4 1,0 0 18,0 0 0,-1 0 65,1 0 0,-2-3 19,0 0 0,-4-1 87,0 1 0,-3 2-149,3-2 1,-4 1 383,2-1-258,-3 2 0,-1-5 414,0 3-115,0 2-72,0-3 0,-5 4-85,-1 0 1,1 0-37,-1 0 1,3 3-157,-3 0 0,2 4 125,-2-4 1,1 4-176,-1-1 1,-1 2 88,4 2 0,-2 2-206,2 1 1,2 0 111,-2-1 0,2 0-269,1 3 0,0-3 94,0 0 0,0 2-34,0-2 0,0 1 22,0 0 1,0-6 49,0 2 1,3-1-33,0 1 0,4-3-86,-4 0 332,4-4-114,-2 3 1,3-6 146,-1-3 0,-3 2-58,-4-4 1,3 0-75,0-3 0,0-1-125,-3 1 1,0 3 131,0 0 0,0-1-84,0-2 1,0 0 59,0-1 1,0 4 103,0 0 1,-3 3-106,0-3 0,-1 4 7,1-1 1,-3 2-543,-3 1 391,0 0 0,-1 4-1203,1 2 1,0 5 42,-1 2 1365,1 3 0,0-1 0,0 3 0</inkml:trace>
  <inkml:trace contextRef="#ctx0" brushRef="#br0">20139 9991 8316,'-5'-14'456,"-3"4"-53,2-3 0,1 3 445,-2 1 0,5-1-14,-1 1 0,2 3 257,1 0 1,0 4-755,0-3 0,0 6-185,0 3 1,1 1 43,2 4 0,-1 1-125,5 3 1,-5 1 28,1 5 0,1 3-293,-1-1 1,0 1-685,-3-3 1,0 2 431,0 1 1,3 0-904,0-3 1,0-1 558,-3 1 1,0-2-1869,0-1 2657,5 1 0,0-6 0,4 2 0</inkml:trace>
  <inkml:trace contextRef="#ctx0" brushRef="#br0">20326 9935 8316,'-1'-5'3044,"-3"1"-2540,3-1 1,-3 5-68,4 0 0,0 5 112,0 8 1,0 1-359,0 5 0,0 1 36,0 1 1,0 6-402,0 4 0,0 4 232,0 0 1,0 1-609,0 1 1,0 0 296,0 0 1,0-2-365,0-1 1,0-3-169,0 3 0,0-8-353,0-1 1,0-5 194,0-1 1,0-1 942,0-3 0,0-1 0,0-5 0,0 0 0</inkml:trace>
  <inkml:trace contextRef="#ctx0" brushRef="#br0">20605 10195 8316,'0'-9'815,"0"3"1243,0 0-371,0 4-1195,4-7 0,1 8-233,5-2 0,-1 2 31,0 1 1,0 0-194,1 0 1,2 3 38,1 0 0,0 1-150,-1 0 0,-1-3 66,1 2 0,-1-2-215,-2-1 0,0 0 45,1 0 0,-2 1-73,-2 2 267,2-2 0,-7 4-26,2-2 1,-2-1 84,-1 4 1,-4 1-12,-2 2 1,-5 1 122,-2 3 0,-2-2-296,2 5 0,-3-1 146,0 4 0,2 3 5,-2-1 1,5 1-15,-1-3 0,1-1 56,2 1 0,4-2-49,2-1 1,2 2 45,1-3 1,1-1-47,2-2 1,5-2 19,4 0 1,5-1-178,-2 0 1,3-3-261,1 1 0,0-4-1149,3 3 1,-2-4 698,1 1 0,-1-1-529,-1 1 0,-4-1 1301,1 5 0,-1-1 0,4 3 0</inkml:trace>
  <inkml:trace contextRef="#ctx0" brushRef="#br0">19571 9972 8316,'-14'0'0,"0"-3"221,5 0 0,-1-1 13,-3 0 1,3 3 133,-2-2 0,1 2-74,2 1 1,0 1-291,-1 2 1,2 3-73,2 3 1,-1 1-74,4 3 1,-4-2 87,4 5 0,0-1 125,3 4 0,0 2-345,0 1 1,4 0 48,2-3 0,3-2-116,0-1 1,0-3 69,1-4 1,-1-3 197,0-3 1,1-2 69,-1-1 0,0-1 159,1-2 1,-4-4-12,0-5 0,-1 2-116,1-3 1,2 0 175,-5 0 1,3 0-14,-3 0 1,1 2-46,-1-4 0,-2 3-46,2 0 1,-2 0 7,-1 0 0,0 2 28,0-3 0,0 6 341,0 1-311,0 4 1,-1-2-61,-2 4 0,2 4-69,-2 2 1,-1 6 108,1 4 0,0 1-521,3 2 0,0 0 200,0-1 0,0 2-691,0 2 1,4-6 163,2 3 0,-1-4 53,2 1 1,-1 0 646,3-3 0,4-1 0,2-2 0</inkml:trace>
  <inkml:trace contextRef="#ctx0" brushRef="#br0">19776 10065 8316,'-9'0'902,"3"0"-45,0 0 370,3 0-260,-1-4-671,8 3 0,2-3-114,3 4 1,1-3-156,3 0 1,-3-1-394,2 4 1,2 0 318,-2 0 1,4 0-1233,-4 0 1,4 0 552,-4 0 0,1 0 726,-4 0 0,4 0 0,2 0 0</inkml:trace>
  <inkml:trace contextRef="#ctx0" brushRef="#br0">19841 10158 8316,'-5'4'-31,"-2"-2"31,4 5 0,0-4 2022,3 3-1467,0-4 0,4 5-295,2-4 1,6 0-1068,0-3 0,4 0 457,0 0 0,2 0-931,0 0 0,1 0 1281,-1 0 0,5 0 0,1 0 0</inkml:trace>
  <inkml:trace contextRef="#ctx0" brushRef="#br0">16638 11089 8561,'-9'-4'81,"1"2"938,2-4 1,-3 3-374,3-4 0,1 5 307,-1-1 0,0-1-357,-4 1 0,1 0-98,0 3 0,-1 0-414,1 0 0,0 0 102,-1 0 0,1 1-184,0 2 1,0 2 82,-1 5 0,4 3-6,0 3 1,1 1 12,-2 2 0,0-1-490,4 1 1,0 0 188,3-1 1,0 1-459,0 0 0,4-1-134,2 1 1,4-5 382,2-1 1,-1-6-87,5-1 1,-2-4 85,2 1 1,0-3 192,-3-3 0,2-2-69,-2-4 0,2-2 240,-2-1 1,-1 2 24,-3-3 1,0 0 141,-3 0 1,2 1 227,-2 3 0,-1-1-195,-2 1 1,-1 1 541,1 1-240,-2-1-191,3 7 1,-4 1-3,0 6-1,-1 4 143,-2 2 1,2 3-196,-2 3 0,2 1-305,1-1 1,0-2-701,0-1 0,1 0 466,2 0 0,1-1-946,2-5 0,6 4 571,-3-1 0,2-3-277,-1-2 989,-1-1 0,4 3 0,2 0 0</inkml:trace>
  <inkml:trace contextRef="#ctx0" brushRef="#br0">17011 11154 8316,'-6'1'1584,"0"3"770,3-3-1794,-1 3 1,5-4-165,2 0 0,3 0-344,3 0 1,1 0 131,3 0 1,-2 0-760,5 0 1,-4 0 380,4 0 1,-1 0-1124,4 0 0,-1 0 297,1 0 1,0-3 1019,-1 0 0,1-5 0,-1 3 0</inkml:trace>
  <inkml:trace contextRef="#ctx0" brushRef="#br0">17048 11294 8316,'-9'0'1609,"4"0"-492,1 0 1,5 0-1000,2 0 1,3 0 93,6 0 0,3 0-583,3 0 0,1-3 256,0 0 1,2-1-1423,1 1 1,3 2 1536,-3-3 0,4-1 0,-3 0 0</inkml:trace>
  <inkml:trace contextRef="#ctx0" brushRef="#br0">17691 11043 8316,'-5'-10'-105,"0"1"0,-1-1-246,0-3 1500,0 3 0,1-4-445,1 5 1,0 3 735,1 0-446,0 4-84,3-7-430,0 8 0,0 12-249,0 7 1,0 9 26,0-2 0,1 3-294,2 3 1,-1 2 113,4 4 1,-2 4-524,2-1 0,0-3 251,3-3 1,-2 0-200,-1 0 1,0-3 292,3-6 1,-3-4-16,1-5 465,-5-3-259,2-8 0,-4-6 461,0-8 1,0-8-200,0-8 0,0-3 20,0-3 0,0 1 7,0-4 1,0 0-420,0 0 0,-1-2-685,-2 2 1,2 2 449,-2 1 0,-2 2-633,2 1 0,-4 5 380,1 5 0,1 6 527,-1 6 0,-5 4 0,-3-2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7:36.6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48 584 7915,'-4'-11'0,"-1"-1"446,-2 0 1,3 4 590,-4 1-480,6-1 1,-5-3 290,3 4-327,3 1-415,-4 6 0,5 2 84,0 2 0,0 2 17,0 6 0,1 3 24,3 1 1,-1 5-174,4-2 0,-3 7-32,4 1 1,-1 1-138,0-5 0,3 0-52,-7 1 0,5-5 85,-4 1 1,4-6-85,-4 2 232,5-4-50,-3 0 1,2-5 0,-1-5 0,-2-6 0,-1-7 24,1-7 0,-2-5-150,4 0 0,-3-5 36,4-4 0,-2 3 73,2-3 1,3 3 124,-4-3 0,4-1-87,1 1 1,-5 4 80,1 1 1,-1 6-111,0 1 165,4 6 0,-9-1 76,6 7-150,-5 3 1,2 6 91,-5 3 1,4-2-69,0 6 0,0 0 60,-4 4 0,0-1-91,0 1 1,0 1-51,0 3 0,3-2 71,1 5 1,0 1-188,-4 3 0,4-3-62,0-1 1,1-3-177,-1 3 0,1-3-194,3 3 1,3-5 230,-4 2 1,4-7-45,0-1 0,1-6 24,0 2 1,-1-2 90,1-2 1,1 0-79,3 0 0,-3-2 337,2-2 1,-2-2 45,-1-6 1,0 1 29,-1-1 1,1 0-15,0 1 0,-2-1-65,-2 0 0,1-3-48,-5-1 0,5 1 7,-1 3 1,-3-4 103,-1 1 1,-2-1-108,2 4 0,-3-3 239,3-1 0,-2-1 29,-2 2 1,0 2 35,0-3 0,0 3-11,0 2 1,0 3 109,0 0 307,0 5-440,0-2 0,0 7-235,0 1 1,-4 5 116,0 8 0,0-2-203,4 6 0,0-5-82,0 5 0,0-1-84,0 4 0,0-3-30,0-1 1,0 0 112,0 0 0,1 3-234,3-2 0,-1-4 125,5 0 0,-1 1-109,5-2 1,0 1 42,-1-4 1,1-5 34,0 1 0,-1-5 89,1 1 1,0-3 50,-1-1 0,1-5 91,0-3 0,-2-2-132,-2-2 0,1-4 176,-5 1 1,5-5-81,-1 5 1,-3-5 194,-1 5 0,1-6-52,-1 2 1,1 2 107,-1 1 0,-3 3-3,3 1 0,-2-3 104,-2-1 323,0 1-356,0 3 0,-2 2 76,-2 2 0,3 1-41,-3 3 0,2 3-231,-2-3 1,2 4 286,-1 4-284,1 3 1,-2 6 73,0 2 1,1-2-46,3 3 0,0 1-167,0-2 1,0 5 111,0-5 0,0 6-218,0-2 1,3-2 60,1-1 1,5 1-314,-1-2 1,3 5 180,0-5 1,2 1-344,3-4 1,-2-1 103,6 1 1,-5-4-21,5 0 1,-5-6-81,5 2 1,-6-4 143,2-4 1,0-2-73,0-6 1,0-1 120,-5-3 1,5-2-140,-1-5 0,1 0 540,-4-1 0,-1 1 0,1 0 0,0-1 0,-1 1 0</inkml:trace>
  <inkml:trace contextRef="#ctx0" brushRef="#br0" timeOffset="699">1122 386 7915,'-1'-7'1448,"-3"3"-451,3 3 30,-10 1-551,10 0 1,-4 1 15,5 3 0,0 3-77,0 4 0,0 2-141,0 3 0,0-2-184,0 6 1,5-1 98,3 4 1,-2 2-106,2 2 0,-4-2 85,4 2 0,-4-3-249,4-5 1,-5 3-101,5-2 1,-1-7-649,1-2 350,2-2 1,-5-1 236,3 0 1,-2-5-28,-2 0 0,-2-6 39,1-5 1,0-3-32,1 0 0,-3-5 85,3 1 1,-1-5 33,1 4 1,-3-4 31,3 0 1,1-1 159,-1 2 1,1-2 29,-1 6 0,-1-5-60,4 5 0,-4-1 536,1 4-267,2 1 99,-4-1-279,3 6 0,-1 2 249,0 8 0,0 2-57,-4 6 1,0 1-54,0 2 1,1 0-134,3 4 0,-3 0-104,3 5 1,-3-5-1,-1 1 1,2-5 79,1 5 0,0-5-295,5 5 1,-4-6 63,3 2 1,-3-5-331,4-3 1,-4 3 200,4-4 0,-4-1 36,4-3 1,-5-3 113,5-3 1,-1-4 5,0-5 1,3-1-90,-7-2 1,5 1 55,-4-6 1,5 2 68,-1-2 0,-1-2-35,0 3 0,0 1 171,1-2 1,2 2 32,-2-1 1,-2 0 44,2 4 1,-1 2-11,0-3 1,4 3-37,-4 2 178,-1-1-44,4 0 422,-9 6-160,10 1 117,-10 5 0,4 6 44,-5 6 1,0 1-240,0 6 1,4-3-168,0 3 1,1 5-26,-1 3 0,-1 0-582,4-3 1,-3-1 318,4 0 0,0 1-696,4-1 1,-1-4 415,1 1 1,0-6-989,-1 2 0,5-5 124,0-3 0,-1-3-85,-3-5 1,-1 0 1273,1 0 0,0-5 0,-1-1 0</inkml:trace>
  <inkml:trace contextRef="#ctx0" brushRef="#br0" timeOffset="1243">1753 0 7915,'-5'18'0,"4"4"655,-3-2 0,-1-2-185,1 1 1,0 1-3,4 3 1,4 1-170,0-1 1,5 2-368,-2 2 0,4 1-60,0 4 1,2 1 159,3-1 0,-3 1-82,3 2 0,-3 0 52,-2 0 0,1-5 122,0-2 0,-1-3-86,1 3 0,-2-9-126,-2 1 1,1-6 75,-5-2 1,4-1-255,-4 1 0,0-4-298,-4 0 248,0-6-80,0 3 0,0-6 102,0-3 0,-2-2 223,-1-6 0,1-4-67,-2 1 0,-1-2 212,1 1 0,0 2-45,4-5 1,-4 0 20,1 0 1,-1-2 65,4 6 0,0-5-71,0 5 1,0-1 199,0 4 1,0 1-55,0-1 0,1 2 37,3 2 0,-2-1-95,6 5 0,-4 0-123,4 4 0,0 0 94,3 0 0,1 5 52,0 3 1,3 6 76,1 2 1,-1 3-112,-3-3 0,0 5 182,0-2 1,-5 3-71,1 2 0,-5-2-198,1-3 1,1 6 82,-1-6 0,-2 6-294,-6-6 0,2-1-19,-6 2 0,0-4-49,-3 3 1,-1-9-717,0 2 0,0-8 400,1 0 1,-1-3-499,0-1 0,5-1 666,-1-3 0,1-3 391,0-4 0,-4-1 0,5 0 0</inkml:trace>
  <inkml:trace contextRef="#ctx0" brushRef="#br0" timeOffset="2117">2372 537 7915,'-6'0'972,"-5"0"1,9 0-193,-6 0-227,5 0-183,-2 0-152,5 0 0,0-1 155,0-3 0,0 2 0,1-6 95,3-1 1,2-2-237,1 0 0,2 3-182,-5 0 51,5 0 0,-6-3-57,5-1 0,-6 4 65,2 0 1,1 5-152,-1-5 166,0 5 147,-4-7 0,-1 8-121,-3-1 1,1 1-31,-4 2 1,-1 5-119,-4 3 1,1 3 144,-1 0 1,0 5-106,1-1 0,-1 5 97,0-4 0,2 4-210,2 0 0,-1-3-87,5-2 1,0 2-60,4-1 0,0-1 46,0-3 1,1 2-72,3-2 1,4 2 98,8-6 1,-2 2-106,5 2 1,0-4-152,0 0 0,3-6 67,-2 2 0,0-3 1,0-1 0,6 0 123,-3 0 1,2-1 248,-6-3 1,3 2 316,-2-6 0,1 0-232,-2-4 0,-2-1-45,-5-2 1,-2 0-34,-2-4 0,2 3 85,-2-3 0,-3 1-105,-1-2 1,-1-2 122,1 3 1,-3-2 87,3 2 0,-3 2 163,-1 5 1,-1 2 594,-3 2-587,3-3 1,-6 10-59,3-3 0,3 8-98,-3 4 1,3-2-16,1 2 0,0 0-107,0 4 0,0-1-14,0 1 1,0 0-161,0-1 1,0 1 33,0 0 1,1-1 84,3 1 0,-2 0-152,6 0 0,-4-1 43,4 1 0,-4 1-130,4 2 1,-5-2 32,5 3 1,-4-3-123,4-1 0,-5-1 92,0 1 0,3 0 258,-2-1 0,-1-3-48,-3 0-50,0-5 134,0 2 0,0-7-89,0-1 1,0-4-38,0-5 1,-3-1-52,-1-2 1,0 1-88,4-6 1,0 1 15,0-5 1,0 1 98,0 0 1,4 0-66,0 4 1,5-3 39,-2 2 0,4 0-341,0 0 0,1-1 125,0 6 1,5-2-551,2 1 0,-1 5 150,2-1 0,-5 0-33,5 5 1,-6 1-2509,2 2 3196,-3 3 0,-2 12 0,1 2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18538 8045 8316,'9'-10'-2214,"-1"4"2196,-1 0 0,-2 4 407,-2-1 0,-1-1-91,4 0 0,-4 0-52,1 1 0,-1 1 129,2-4 145,-3 4-343,7-6 0,-6 3 539,4-1-82,-4-2-332,7 3 1,-7-1 137,4-1 1,-4 4-117,1-3 0,1 3 482,-1-3-127,0 4 230,1-7-261,-3 8 225,4-3-443,-5 4 0,0 0 1,-1 4-173,-3 3 0,2-2-111,-4 1 0,1 3 127,-1 4 1,-2 0-262,1 0 1,-4 0 50,-1 3 1,-2 2-25,2 1 1,-3 0-51,-3 6 0,-2-3-95,-2 3 0,-2 3-69,-4 3 0,1 3-119,-1-3 0,0 0 78,0-3 1,-1 1 45,-2 2 1,3-5-6,0 2 1,0-6 111,3 3 1,1-4-18,0 1 1,3-3-114,-1 0 0,1 0 104,0-1 1,3 1-101,-4-1 1,8 1 99,-5 0 1,4-2-103,-1-1 0,2 0 276,1-3 1,3 2-225,-2-2 0,1-1-26,2-3 0,0-2-100,-1-1-265,5-4 150,1 2-755,4-4-2143,0 0 875,4 0 1580,1 0 822,5-4 0,-1-1 0,0-5 0</inkml:trace>
  <inkml:trace contextRef="#ctx0" brushRef="#br0">17970 8482 8316,'5'-4'-810,"0"2"405,-2-4 2178,-2 0-1133,4-4 1,-5 4 672,0 0-426,0 4-320,0-2-293,0 4 1,-4 4-152,1 2 0,-4 2-151,1 2 1,-2 2 147,-2 0 0,1 5-215,0-2 1,-2 3 52,-1 1 0,1-1-120,-5 1 1,4 1 75,-4 1 1,2 0-57,-2 4 106,-1-4 1,2 4 0,-4-3 15,1-1 1,2-2 51,1 0 1,3-3-23,0-1 27,2-4 1,3 2 54,1-7-51,4 2-2,-2-7-36,4 4 214,0-5 54,4 0 0,1-1-201,5-3 194,-1-1 0,0-3-46,1 2 1,0-3 66,2 3 1,-1-1-81,1 1 0,-1-2 66,2 1 1,-3 2-71,3-1 1,0 3 22,-1-3 0,2 4-270,-2-2 1,-1 3 130,1 1 0,-1 0-155,2 0 1,-2 1 46,5 3 1,-5-2-149,2 4 1,-3 0 69,-1 3 1,4 1 11,-1-1 0,0 0 10,-2 1 1,-1-2 41,0-2 1,0-1-7,-3-2 1,2-2-5,-2 3 1,0-3 102,0-1 1,0 0-70,3 0 1,-2-4 256,-1 1 1,-3-4-152,3 1 0,-3 1-24,3-1-158,-4-1 0,6-2 117,-5 0 0,0-1-93,-3 1 1,0 0 68,0-1 0,0 1 221,0 0 1,-4-2 2,-2-1 1,-3 2 34,0-3 1,-5 0-112,-1 0 1,0-3-47,0 0 1,-1 2-144,-2-2 0,-1 1 170,1-4 0,0 4-272,2-1 1,0 4 144,3-4 0,-2 5-212,3-2 0,-1 3-253,4 1 1,1-1 166,1 1 0,3 3-1005,4 0 903,0 0 0,7 0-1155,3 3 1,5 1 149,1-1 1399,6 2 0,-3-7 0,4 3 0</inkml:trace>
  <inkml:trace contextRef="#ctx0" brushRef="#br0">19097 7588 8316,'-10'10'478,"4"-2"579,0-2 0,4 3-378,-1 1 0,2 0-257,1 6 1,0-1-125,0 4 1,0 4-486,0 1 1,0 4 203,0 3 1,3-1-701,0 4 0,1 1 263,-1 2 0,-2-4 6,2-2 0,-2-3-637,-1-3 1,1-4 368,2-5 1,-2-3 681,3-3 0,-3-5 0,-1-1 0</inkml:trace>
  <inkml:trace contextRef="#ctx0" brushRef="#br0">18901 7542 8316,'-9'-19'0,"0"5"464,3 1 0,-1 0-28,4 0 1,0 0 131,3 1 1,1 4-134,2-1 0,2 2-37,4-3 1,2 2-158,1 2 1,3-1-17,3 4 1,1 0-200,0 3 0,-1 1 99,1 2 1,2 0-367,1 6 1,3-1 174,-3 8 0,3-1-627,-4 4 0,1-3 339,-3-1 0,-2 1-16,-1 2 0,-1 0 183,-5-3 0,0 3 82,-7-3 0,0-1 700,-3-2 1,-5 3-316,-4 0 0,-2-1 201,-4-2 0,-1 2-159,-2-2 1,-1 0-564,0-2 0,4-2 191,-1-2 1,5 1-372,-1-3 1,1-1-288,2-3 0,3 0-1983,0 0 2691,3 0 0,-1-5 0,4 0 0</inkml:trace>
  <inkml:trace contextRef="#ctx0" brushRef="#br0">19543 7151 8316,'-15'-6'0,"-1"-1"0,4 5 1284,-3-1 1,3 2-520,0 1 1,0 1 341,0 2 1,1 7-389,-5 5 0,4 4-72,-4 2 1,5 1-530,-2 6 1,1 2 62,3 7 1,-3 1-448,6-1 0,2 4 330,1 3 0,2-3-227,1-1 1,4-1 74,2-2 1,5-4-1068,2-2 0,3-6 160,0-3 0,3-4-73,2-2 0,0 0-211,4-3 0,-1-1 611,0-3 0,-1 0 668,-4-3 0,-1-5 0,1-4 0,0 1 0,-1 1 0</inkml:trace>
  <inkml:trace contextRef="#ctx0" brushRef="#br0">20000 7188 8583,'0'-15'2364,"0"3"-933,0 6-265,0-2 1,0 8-382,0 0 1,-4 5-85,-3 7 1,-1 4-351,-1 5 1,-4 3-94,1 4 0,-5 3-542,2 0 0,-6 6 255,-1-2 0,1 3-531,2-4 0,-3 2-112,1 1 0,-1-1-934,3-5 0,5-4 473,1-9 0,3-3-1921,1-3 1737,4-2 1317,-4-4 0,8-6 0,-3-6 0</inkml:trace>
  <inkml:trace contextRef="#ctx0" brushRef="#br0">19776 7467 8316,'-5'10'1638,"1"-1"0,4 0-1084,0 1 1,3-1-154,0 0 1,4 2-303,0 1 1,2-2 100,3 3 0,-1 0-579,1 0 1,-1 3 326,2 0 0,-3-2-1499,3 2 0,-3-4 1551,-1 4 0,5-5 0,0 2 0</inkml:trace>
  <inkml:trace contextRef="#ctx0" brushRef="#br0">20177 7700 8316,'-10'0'0,"1"1"2703,0 2-1112,-1-2-895,1 8 1,1-4-221,2 4 1,1-3 63,5 0 0,-1 1-106,-2 2 0,2 0-506,-2 1 1,3-1-149,3 0 1,1 4-224,3-1 0,1-1-98,-2-4 0,3 0 202,4-4 0,-3 3-1277,3-3 1,-3 0 657,-1-3 1,4 0 957,-1 0 0,5 0 0,-3 0 0</inkml:trace>
  <inkml:trace contextRef="#ctx0" brushRef="#br0">20149 7505 8316,'-10'0'0,"4"0"1129,0 0 1,3 0 352,-3 0-920,4 0 0,-2 3-1212,8 0 1,1 0 456,4-3 1,1 1-879,3 2 1,0-2 1070,3 2 0,6 2 0,-3 0 0</inkml:trace>
  <inkml:trace contextRef="#ctx0" brushRef="#br0">20344 7095 8316,'0'9'1052,"1"0"-789,2 1 1,3-1 1063,3 0 1,1 5-567,3 1 0,1 5-108,5 5 0,2 1-278,1 8 1,3 0-556,-3 3 0,3 6 247,-4 3 1,-3 2-177,-11-22 1,-2 1 0,1 24-55,-4-24 0,0-1 0,-2 2 0,0 0 136,-1 0 1,-2 0 0,-5 24-755,3-26 0,-2 0 0,-10 22-242,2-5 0,-2-3-2254,2-9 3277,1-4 0,3-9 0,1-1 0,5-5 0,3-4 0</inkml:trace>
  <inkml:trace contextRef="#ctx0" brushRef="#br0">14814 15726 8316,'0'-5'-509,"0"0"743,0 2-23,-5 2 0,4-5 95,-2 3 0,1 2-52,-1-2 1,1 2-11,-4 1 1,4-1 94,-1-2 1,-3 2-94,0-2 1,1 2 125,-1 1 1,3 0-57,-3 0 0,-1-1 89,-2-2 1,0 2-148,-1-2 0,1 1 147,0 2 1,-2-1-96,-1-2 0,2 2-60,-3-2 0,2-1-81,-1 1 1,0-4 104,-3 1 0,3-3-52,0 0 0,-2 1 52,2 1 1,-4-2-13,4 0 1,-3 0-39,2-4 0,-2 3-83,2 0 1,0 0 19,0-2 1,3 1-17,-2-1 1,1 2-79,2 0 0,-1-2 142,-3-1 0,3 1-132,-3 3 1,4-1 107,3 1 0,-2 0-204,1-1 0,-1 2 151,-1 2 0,-1-2-80,1 1 0,0 2 100,0-1-79,-1 0 0,1-2-86,0 1 1,-1-1 61,1 2 1,0-2-52,-1-2-1,2 4 163,2 0-245,-7 0 1,7-4 72,-6 1 0,1 3-75,2 0 1,0 1 134,0-2 0,-1 0-4,1 4 1,1-4 11,1 1 0,-1 0-37,2 0 1,-2 0 27,-2-3 1,1 2-11,0 1 0,-1 0 133,1-3 0,3-1-73,0 1 0,0 1-143,-4 2 1,1-3 42,0 3 0,-1-2-11,1-1 0,0-1-36,-1 1 1,1 1 74,0 1 1,0-1-42,3 2 0,-2-1 23,2 0 1,-3-1-104,0 2 1,0-2 85,0-2 1,-1 1-210,1 0 0,0-1 74,-1 1 0,4 0-35,0 0 0,0-1 78,-4 1 0,1-3 16,0-1 0,-1 1 124,1 2 0,0 1-72,0 0 0,-1-4 140,1 1 0,0-1-140,-1 4 1,1 0 230,0 0 0,-1-1-149,1 1 1,1 0-261,2-1 1,-3 3 178,3-2 1,-2 5 21,-2-6 1,4 4-57,0 0 1,0-2 32,-3 1 1,2 0 41,1 1 1,1-2-52,-1 1 1,-3 2 7,3-1 1,-1 0-13,1-3 1,-2 0 14,1 3 0,2-2 33,-1 2 0,3-3-29,-3 0 1,3 0 61,-4-1 1,4 1-60,-3 0 0,3-1 60,-3 1 1,3 3-40,-4 0 0,4 0 29,-3-4 1,3 2-17,-3 2 0,3-1 3,-4 3 0,4-2-14,-3 3 3,4-4 0,-5 5 14,4-4-10,-5 4 69,3-7-67,-4 8 0,3-3 98,0 4 0,2 0-56,-2 0 9,4 0-50,-6 0 48,7 0-939,-3 0 895,4 4 0,0-2 38,0 4 5,0-3-99,0 5 15,4-3 1,-2 4 43,4 1 1,-4-4-145,1 0 0,1 0 21,0 4-41,3-1 0,-2 0 97,4 0 1,-2 1-15,-1-1 1,-1 1 101,1 3 1,2-3-95,-1 3 0,1 1-1,1 2 1,-3-2 21,1 2 0,-1-1-8,3 4 0,-3-4 6,1 1 1,-4-2-9,3 2 0,-4 0 50,1-3 0,1-1-99,-1-3 203,0 1-175,-3-1 160,0-4-113,0-1-731,0-4 653,0-8 0,0 5-24,0-6 0,3 1-2,1-1 1,2 3 27,-3 0 0,1 0 155,-1-4 0,-1 2-142,4 2 0,-4-3 106,2 3 0,0 1-81,-1-1 1,3 0 110,-3-4-61,4 1 1,-1 0 7,3-1 1,-3 4 132,0 0 0,0 1-146,4-1 0,-1-2 169,0 5 0,2-4-87,1 1 0,0 1 60,3-2 0,1 1-74,2-3 1,-2 3-4,-1 0 1,1-1 7,2-2 0,-2 3 0,-1 0 0,-3-1-18,0-2 1,-5 1 54,0 2 138,-1-3-134,-1 4 342,-1-4-183,-4 0-61,0 3 1,-1-1 49,-2 4 11,2 0-403,-7 3 248,7 0-300,-3 0-196,-1 0 221,4 0-300,-3 0-154,0 0-290,3 0 252,-7 4 1,6 0-290,-4 2 107,3 3 1,-2-5-218,2 2-821,2 2 770,-3-3 483,0 5 0,2-1-197,-4 0 827,4-3 0,-7 6 0,4-2 0</inkml:trace>
  <inkml:trace contextRef="#ctx0" brushRef="#br0">13519 14655 8316,'-3'-9'0,"0"0"0,-3-1 320,3 1 0,-3 3 165,3 0 435,-1-1-281,0-2-219,3 0 46,-3 4-45,4 0 424,0 5 0,0 8-617,0 1 0,0 2-83,0-1 1,0 2 13,0 1 1,0 3-41,0 0 1,0 1-184,0 2 1,0-1-94,0 1 1,0 0 112,0-1 1,0 1-81,0 0 0,3-1 48,0 1 1,4-4-12,-4 1 0,0-5 22,-3 2 23,4-3 1,-2-2-270,4-2 266,-4-1-37,2-5 1,-4-6 48,0-3 0,0-1-52,0-6 1,0 4 40,0-4 0,-1 1 17,-2-4 0,1 1-29,-4-1 1,3 3 96,-3 1 1,3-1-46,-4-2 1,4-1 6,-3 1 1,1 2-26,-1 0 0,-2 2 8,5-2 0,-3 0 14,3 4 1,0-4-18,3 4 1,-3-1 18,0 4 0,0 0 43,3-1 0,0 1 130,0 0 0,3 2-4,0 1 386,0 4-264,1-6-217,1 7 0,1-3-70,1 4 101,-1 0 0,3 1-113,0 2 0,-2-1 82,-1 4 0,0-4-149,3 1 1,1-1 78,-1 1 1,0-2-11,1 3 1,2-3-43,0-1 1,4 0 63,-4 0 1,5 0-50,-2 0 0,3 0 47,1 0 0,-1-3-24,1-1 1,0-2 2,-1 3 0,1-3-6,-1 3 1,0-3-8,-3 2 1,2 1 14,-5 3-45,1 0 0,-4 0 38,0 0 3,-3 0-12,-2 5 94,-4 0 1,0 4-81,0 0 1,-1 0 126,-2-3 1,1 2-91,-5-2 1,1 3 9,-3 0 1,3-3-35,-1 0 1,1 0 22,-3 4 0,-1-1-31,-3 0 0,3 1 28,-3-1 0,0 3-107,1 1 0,-4 0 48,4 0 1,-6-2-10,-1 5 1,1-1-27,-4 4 0,2-4-133,2 1 0,-1-2-224,1 2 0,0-3-186,2-3 44,7-5 0,6-1-33,6-4 598,6-4 0,10-6 0,5-4 0</inkml:trace>
  <inkml:trace contextRef="#ctx0" brushRef="#br0">15698 15493 8316,'-6'-12'369,"1"-1"0,0 1 539,-1-1 0,4 2-314,-1-1 0,2-2 79,1 2 0,0 0 905,0 2-29,0 5-542,0-3-518,0 7 1,0-2-175,0 6 0,0 5 13,0 4 0,0 6-54,0 1 1,0 3-210,0 6 0,0 1-55,0 2 0,0 7-189,0 5 0,3 3-1007,0 0 1,0 5 924,-3 2 0,2-24 0,0 1-113,-1 1 0,1 0 1,0-2-1,0 1 74,0-2 1,-1-1 0,0 24-4,2-7 0,-1-7 4,1-6 0,-2-10 17,2-6 228,-2-8 0,-1-4 276,0-6 1,0-6-2,0-7 1,-1-5-101,-2-4 0,2-3 12,-2-3 0,-1 1-128,1-4 1,-3-1 539,3-6 1,-5 0-332,2-3 1,1 2 8,-1 2 0,3 0-83,-4-3 1,5-3 69,-1 0 1,1 2-214,-1 10 0,2 3 146,-2 6 1,2 4-385,1 5 259,0 7 0,-1 9-934,-2 6 0,2 2 445,-2 2 1,2 2-511,1 0 0,1 5-282,2-1 1,-1-2 1318,4 2 0,0-5 0,4 2 0</inkml:trace>
  <inkml:trace contextRef="#ctx0" brushRef="#br0">16192 15773 8316,'-10'-1'767,"1"-3"0,3 2 1214,0-4 1281,-1 4-938,-2-6-1674,4 7 1,5-4-172,6 2 0,2 1-178,2-1 1,3 2-272,3 1 1,4 0 97,2 0 1,3 3-663,-3 1 0,3 2-295,0-3 0,2 4-810,1-1 1,0-1-1,0 2 1,-3-1 1067,0 3 1,-1 5 0,4 0 0</inkml:trace>
  <inkml:trace contextRef="#ctx0" brushRef="#br0">17318 15679 8316,'-9'-5'771,"3"-2"208,-1 4 1,2-1 784,-1 1-1226,-2 2 1,7 1 142,-2 6 0,3 9-185,3 4 1,2 10-256,4 2 0,4 5 17,-1 5 0,5 4-784,-2 5 0,-5-23 0,1 1 383,0 0 0,0-1 1,0-1-1,-1 0-92,0 1 0,-1-1 0,8 18-1404,-1-3 1,-3-10 500,-3-3 1,-2-11-1503,-2-1 2640,-2-9 0</inkml:trace>
  <inkml:trace contextRef="#ctx0" brushRef="#br0">17104 15596 8316,'-14'-10'0,"-3"4"0,5 0 0,-4 3 0,4-3 1526,-1 4 1,7-3 254,0 5-607,4-4-759,-2-1 1,7-4 31,0-1 1,4 0-112,-1-2 0,6 1 0,0-1 0,5 2 97,-2 0 0,6 1-127,1 0 0,3 4-299,0 1 0,3 3 133,3 1 0,2 1-670,5 3 0,-4 5 225,0 6 0,-1 3-493,1 1 1,0 2 348,-6 1 1,-6 0 139,-10-4 0,-4 2 715,-2 2 1,-5-3-277,-1 3 1,-5-2 729,-8-2 0,-1 0-422,-5-2 0,2 0-136,1-4 0,-2 1 107,3-4 1,0 1-1252,0-1 0,2-1-346,-2-2 467,4 3 0,-3-8-2556,5 2 1010,4-2 50,0 3 2217,10-3 0,4 7 0,5-3 0</inkml:trace>
  <inkml:trace contextRef="#ctx0" brushRef="#br0">17895 15363 8316,'-14'-4'0,"-1"3"1638,3-2 0,2 2-643,-3 1 0,2 0 8,-1 0 1,1 8 82,-1 4 1,1 6-464,2 4 0,0 2-335,-1 7 0,2 3-30,2 3 0,-1 0-472,4 0 1,0 1 243,3-1 1,4-4-855,2-2 0,5-4 167,2-5 1,6-2-271,0-7 1,2-1-711,-3-3 0,4-3 751,0-3 1,3-2-1446,-4-1 2331,1 0 0,1 0 0,1 0 0</inkml:trace>
  <inkml:trace contextRef="#ctx0" brushRef="#br0">18594 15288 8316,'-10'1'0,"1"3"0,-2-2 1638,1 4 0,-1 0-205,5 3 1,-3 4-73,-4-1 0,0 8-662,-3-2 0,-1 8-172,1 2 1,-5 1-231,0 5 1,-4 3-565,3 0 1,0 2-512,4-5 0,-4 1 630,0 0 0,2-1-1419,4-6 0,3-7-206,3-8-1504,1-3 2278,0-5 0,4-6-440,1-8 1439,3-4 0,6-10 0,0-1 0</inkml:trace>
  <inkml:trace contextRef="#ctx0" brushRef="#br0">18268 15456 8316,'-4'5'612,"2"2"76,-5-3 0,5 3 163,-1-1 1,2 2 677,1 2 1,0 3-656,0 3 0,4 1-386,3 2 1,1 0-379,1 3 0,2-2-410,1 2 1,-1-3-483,5 0 1,-4-1-258,4 1 0,-4-3-2238,4-1 3079,-1-4 1,4 3-1,-1-5 1</inkml:trace>
  <inkml:trace contextRef="#ctx0" brushRef="#br0">18724 15773 8316,'-6'0'3276,"0"0"0,4 4-2596,-7 1 1,7 4 178,-4 1 1,4-1-346,-1 0 1,2 4-625,1-1 0,1 3-206,2-2 1,1 2-412,2-2 0,3 2-561,-3-2 1,2-2 687,1-5 1,1 2-355,-1-5 1,0 0 303,1-3 1,-1 0-453,0 0 1,1 0 1101,-1 0 0,0-4 0,1-2 0</inkml:trace>
  <inkml:trace contextRef="#ctx0" brushRef="#br0">18696 15568 8316,'-5'4'3276,"2"-3"-2937,6 2 1,-1-2-1979,4-1 1,1 0-68,2 0 1706,0 0 0,0-4 0,1-1 0</inkml:trace>
  <inkml:trace contextRef="#ctx0" brushRef="#br0">18920 15205 8316,'10'3'947,"2"0"1,0 3 690,3-3 0,-2 4 0,2 0 0,1 5-533,2 4 0,1 3-400,0 6 0,2 2-175,1 10 1,-1 7-913,-13-19 1,-1 2 0,1 1 0,0 0 140,-3 1 1,-1 1 0,0 0-1,-1 1-192,-2 2 1,-2-1 0,1 0 0,-1 0-388,0-3 1,-1 0 0,0-1 0,-1-2-289,-6 18 0,-2-4-20,-1-6 1,1 1 534,-5-4 0,1 0 593,-4-3 0,3 1 0,-1 2 0,-6 4 0,-5 1 0</inkml:trace>
  <inkml:trace contextRef="#ctx0" brushRef="#br0">18221 4804 8417,'-9'-18'0,"3"-1"574,0 1 0,0 0-107,0 2 0,-1 0 140,4 3 1,-1-2-108,1 3 0,-1-4 52,-3 4 0,-1-1-102,2 4 1,-2 1 20,-2 1 0,0 0-134,-3 4 0,-1 0-50,-5 3 1,0 1-113,-3 2 0,2-1 83,-1 4 0,-3 4-232,-1 2 1,1 2 98,-1-2 1,5 1-210,-2 3 0,5 1 93,2-1 1,3 6-180,0 3 0,6 1-2,3 2 1,2 1 145,1 2 0,2-1-397,4 5 1,2-3 171,11-1 0,-2-2-569,8-11 0,0-1 346,3-8 1,1-4-86,2-2 0,-2-3 88,2-3 1,-2-5 128,-1-4 0,-4-5 151,-2 2 1,-4-3 120,-2-1 0,0 1 482,-3-1 1,-4 0-284,-3 1 0,-4-1 571,1 1 1,-1-1-336,1 0 0,-1 2 234,1 1 1,-3 0-145,-3 3 1,0-2 4,-3 2 1,3 1-94,-3 3 0,3 3-62,-3 3 1,3 2-202,-4 1 1,4 2 80,-3 5 1,4 0-214,-1 8 1,-1 4 43,1 3 1,-1 0-508,4 0 0,0-2 261,0 2 1,2-3-655,1 0 1,2-5 324,4-1 0,1-3 59,3-1 0,0-3 146,3-3 1,1-3 55,-1-3 0,2-4 553,0-5 0,1 1-233,-1-5 1,-3 1 534,-3-4 1,-1 0-322,-2 1 0,0-1 354,1 0 0,-4 2-190,0 1 0,-1-1-53,1 1 0,2 0-177,-5 0 0,0 3 257,-3 3-358,4 5 1,-3 3 84,2 8 1,-3 2-114,-3 7 0,1 2 50,-4 4 0,4-1-159,-1 2 0,1-3-123,2 0 1,0 0-397,0-1 1,2 3-404,1-2 0,2 0 444,4-6 0,0 2 140,1-2 0,-1-1 84,0-3 1,1-4 950,-1-1-641,0-3 1,0-2 354,-3-3 0,-2-1 83,-4-4 1,3-3 325,0-1 0,0-3-212,-3 0 0,0 0-104,0 0 0,1-2-468,2 3 1,-2-3 76,2 0 0,-1 3-574,-2 3 0,1 1 57,2 2-848,-2 0 295,3 4 1,-3 1-614,2 4 1,-1 4 1637,4 2 0,5 2 0,3 1 0</inkml:trace>
  <inkml:trace contextRef="#ctx0" brushRef="#br0">18854 4693 8316,'-9'0'1603,"0"0"-1041,0 0 1,-1 0 356,1 0 1,3 1-354,0 2 1,0 0-74,0 6 0,-2-1-213,2 8 0,0 0-59,0 2 1,4 1-477,-1-1 0,2 4 289,1 0 0,1 0-514,2-4 1,-1-3 258,4-3 0,1-3-205,2-2 1,3 0 87,1-4 0,-1 0-421,-2-3 1,2-4 305,0-2 0,0 0 393,-6-4 1,2 3 250,-2-5 0,0-2-175,0 2 0,-4-4 416,1 4 0,-2-4-232,-1 4 1,0-2 96,0 2 1,0 2-76,0-3 1,0 3 48,0 1 0,-1 0 515,-2 3-133,2-2-645,-7 7 1,7-2 127,-3 6 1,3 3-351,1 6 1,0 0 118,0 3 1,1-2-131,3 2 0,-2 1 74,4 2 1,0 1-643,3 0 0,1 0-32,-1 3 1,4 2 394,3 4 1,-2 0 433,2 0 1,-5-1-148,2 1 0,-3 0 876,-1 0 1,-3-4-446,-3-2 0,-6 0 560,-4-4 1,-5 3-348,-4-6 0,2-1 518,-2-2 1,0-2-712,-6-4 1,2 1-721,-1-4 1,1 0-1228,1-3 1,-2-1-1380,-1-2 3018,0-6 0,0-6 0,-2-3 0</inkml:trace>
  <inkml:trace contextRef="#ctx0" brushRef="#br0">19255 4655 8316,'-15'-9'0,"2"0"0,4-1 2971,-1-3-1292,1 3 639,0 0-1693,3 6 0,2 9-231,4 5 0,1 4-233,2 8 0,3 2 54,3 4 0,-3 3-475,0 0 0,1 4 291,2-1 1,3 1 174,1-1 1,-1-2-775,-3-4 1,1-4-1072,-1-2 1,0-8 774,1-4 0,-1-5 371,0-5 1,1-5 388,-1-5 1,-1-7-81,-2-8 0,2-3 1127,-5-3 0,4 1-476,-1-4 1,-2 1 285,-1-1 1,2 2-278,-2 4 0,3 0-47,-3 0 0,1 4-203,-1 2 0,-2 7 129,2 2-142,3 3 0,-5 6-27,2 4 0,-2 5 26,-1 7 1,0 6-35,0 4 1,0 3-191,0-4 0,0 5-111,0-1 0,0-1-265,0 1 0,0-4-264,0 4 0,1-7 338,2 0 0,2-4-101,4 1 0,-2-7 9,-1-2 0,0-4 60,3-2 0,1-1 25,-1-2 1,0-7 341,1-5 0,-1-3-25,0 0 0,0-2-5,1-2 1,-1 0 15,0-3 1,1-1-82,-1 4 0,3-1 113,1 2 0,-1 4-107,-2-2 1,-4 8 630,0 2-399,-4-1 1,5 15 343,-4 1 1,1 9-140,-4 7 0,-4 4 7,1-1 1,0 2-1056,3 1 0,0-4 411,0 1 1,1 0-669,2 3 1,4-4 451,5-3 0,-1-1-2599,5-1 3083,4-1 0,3-3 0,5-2 0</inkml:trace>
  <inkml:trace contextRef="#ctx0" brushRef="#br0">20121 4627 8316,'-10'-9'-1503,"1"1"1127,0 2 1,0-2 2013,-1 5 0,1 0 0,0 3 0,-1 1 0,1 2 0,-3 7-426,-1 5 1,-3 5-595,0 5 0,2 1-626,-2 8 0,5-3 50,-2 3 0,4-4-308,3 1 0,2-5 294,4-1 0,0-6-1169,0 0 0,5-5 402,4-4 1,0-5-322,4-2 0,0-2 407,0-1 1,3-1 93,0-2 0,-2-2 207,2-5 0,-4 0-32,4-2 0,-5 1 139,1-1 1,0 0 41,0 0 0,-4 1 299,1-5 0,-3 2-158,0-2 0,-1 0 635,-1 3 0,-3 0-317,2 0 1,-2 6 1815,-1-2-1234,0 6 0,-3 1 64,-1 8 0,-3 1-518,1 9 0,2-1-110,1 4 1,2-1-842,1 1 0,0-4 470,0 1 0,0-4-1518,0 4 1,2-5 785,4 2 0,0-6-1962,7-1 2791,1 0 0,1 4 0,3-1 0</inkml:trace>
  <inkml:trace contextRef="#ctx0" brushRef="#br0">20745 4627 8316,'-10'0'1638,"1"0"0,-3 5-6,-1 1 1,0 2 5,0 1 0,-1 5-757,-5 1 0,0 4-326,-3 3 1,1 2-828,-4 3 1,1 5 209,0-1 1,-2 0-1189,4-3 0,3-5 890,4-1 1,4-3-2918,-2-4 0,7-1 1638,-2-9 1,6-1 351,-5-4 1287,5-4 0,-2-6 0,4-4 0</inkml:trace>
  <inkml:trace contextRef="#ctx0" brushRef="#br0">20493 4721 8193,'-5'4'1638,"2"2"0,2 6 0,1 4 0,1 6-87,2 2 1,0 3-1813,6 1 0,-1 0 224,4 0 1,3 0-358,0 0 0,4-3-528,2 0 0,3-8-2355,4 2 3152,0-11 1,0 9-1,0-7 1</inkml:trace>
  <inkml:trace contextRef="#ctx0" brushRef="#br0">21154 4134 8316,'-10'0'1638,"-3"0"0,3 1 0,-2 2 0,-2 0 0,2 7 0,-9 3 0,-1 12 0,-4 6-819,10-10 0,1 1 0,-2 4 0,1 1-524,-1 5 1,0 1 0,-1 2 0,1 2-9,1 3 1,1 0 0,1-1 0,2 0-489,2 3 0,2 0 0,2-5 0,1-1 158,3 0 0,1 0 0,2-3 0,2 0-777,1-2 1,2 0 0,1-5 0,3 0-50,15 17 1,5-4-771,1-1 1,4-2-1,-1-2 1,-1-3-1639,2-6 3277,-10-2 0,9-5 0,-10 1 0,-1-1 0,-2 1 0</inkml:trace>
  <inkml:trace contextRef="#ctx0" brushRef="#br0">21164 4721 8316,'0'-10'363,"0"1"928,0 4 1,0 2-584,0 6 1,0 6-258,0 7 0,0 2-320,0 4 1,4 2 142,2 4 1,-1 3-488,1 0 1,4 4-307,2-1 1,4 2-622,-4 2 0,3-2 353,-2-2 0,2-3-1568,-2-6 2355,-1-2 0,-2-5 0,-1 1 0</inkml:trace>
  <inkml:trace contextRef="#ctx0" brushRef="#br0">21089 4646 8316,'-19'-13'566,"2"2"183,1-1 0,4 2-96,6 0 0,-2 4 156,5 0 0,1 1-283,5-2 1,3 0-199,3 4 0,1-3-61,3 3 1,1 0-10,5 3 0,-1 0-282,1 0 1,4 0-104,2 0 0,1 4-203,2 2 0,0 5-565,0 2 0,0 4 454,0 2 1,-1 0-31,-2 2 1,-6 2 113,-7-1 0,-5 1 397,-1-2 0,-5 0-201,-1 4 1,-5-4 550,-7 0 1,-3-1-401,-3-1 0,0-2-319,3-1 1,1-4-1191,5-6 1,0-2 144,-1-4 1374,5 0 0,1-4 0,4-1 0</inkml:trace>
  <inkml:trace contextRef="#ctx0" brushRef="#br0">21722 4441 8316,'-18'0'0,"-1"0"1334,0 0 1,4 1-548,-1 2 1,4 4 440,-4 5 0,5-1-567,-1 5 1,1 4-95,2 4 0,1 4-289,1 3 1,3-1-383,4 5 1,0-2-30,0 1 1,1 1 205,2-4 1,3-1-828,3-5 0,4-2 272,3-5 1,1 1-1158,2-1 1,1-3 637,1-3 0,0-5-453,4-4 0,0-2 1454,3-1 0,0 0 0,0 0 0</inkml:trace>
  <inkml:trace contextRef="#ctx0" brushRef="#br0">22113 4590 8316,'-6'0'463,"0"0"0,0 1 425,-4 2 1,4-1 749,0 5 0,3-4-810,-3 3 1,-1 3-171,-2 4 1,0 3-178,-1 0 1,1 1-144,0 2 1,-4 0-716,1-1 1,-1 1 317,0-1 0,3 1-1350,-3 0 1,0-2 359,1-1 1,-1-3-244,4-3 0,-1-2 1292,1-2 0,0 2 0,0-2 0</inkml:trace>
  <inkml:trace contextRef="#ctx0" brushRef="#br0">21927 4721 8316,'-4'5'282,"2"3"-282,-4-2 1459,4 3 0,-3 0 433,5 0-1400,0 0 0,1 1-614,3-1 0,1-1 160,4-1 0,0 1-1412,1-2 1,0-1 791,2 1 1,-1-2-1865,1 2 2446,-1-4 0,2 6 0,1-3 0</inkml:trace>
  <inkml:trace contextRef="#ctx0" brushRef="#br0">22197 4879 8316,'-9'6'2120,"-1"0"-1456,1-4 1,3 6 317,0-5 1,4 4-399,-1-1 1,2-1-112,1 2 0,1-4-498,2 3 1,2-3 112,4 3 0,0 0-803,1 4 0,2-2 521,1-2 0,2 2-1384,-2-1 1,2-3 574,-3-1 0,4 1-902,-4-1 1905,1 0 0,-4-3 0,0 0 0</inkml:trace>
  <inkml:trace contextRef="#ctx0" brushRef="#br0">22197 4674 8316,'-9'0'0,"3"0"2106,-1 0-1129,5 0 0,-2 1 150,4 2-1249,0-2 0,4 3 163,2-4 0,6 3-1587,0 1 1,2 2 377,-2-3 1168,-2 4 0,8-2 0,-3 5 0</inkml:trace>
  <inkml:trace contextRef="#ctx0" brushRef="#br0">22700 4963 8316,'-9'-4'1185,"-1"1"148,1-3 0,3 3 305,0-3 0,3 3 1614,0-3-1267,2 4-1389,1-3 1,4 6-520,3 3 1,-2 5 23,1 6 1,0 3-142,4 1 1,-4 3-332,0 3 1,-4 2-341,1 1 0,-2 1-928,-1 2 1,-5 2-1,-4 4 1,-5 1 1111,-4-1 0,-5 0 0,-1 0 0</inkml:trace>
  <inkml:trace contextRef="#ctx0" brushRef="#br0">22262 4432 8316,'0'-9'265,"0"-1"1,0 4 444,0 0 1,1 4 56,2-1 0,-1-1-296,5 1 1,-4 0-96,3 7 1,0 2-87,3 6 1,1 3-283,-1 3 0,4 5-195,-1 2 0,1 3-208,0 3 1,-3 3 25,3 6 1,-4 0-583,-3 3 1,1-3 327,-4 4 0,1-3 184,-4 0 1,0-1-292,0-6 0,-2-2-102,-1-1 832,2-2 0,-6 1 0,2 0 0,-3-2 0,-6-1 0,-2-2 0</inkml:trace>
  <inkml:trace contextRef="#ctx0" brushRef="#br0">22933 4655 8316,'-6'-9'0,"-2"0"374,2-1 1,1 1-57,-1 0 1,4 0 467,-2-1 1,0 1-281,1 0 1,0 2 59,3 1 1,0 0-186,0-3 0,0 2 6,0 1-197,4 4 1,-2-5-19,4 4-407,-3 0 1,2 3 258,-2 0-471,-2 4 0,4 1 185,-2 4 0,-2-2-303,2-1 341,-2 0 0,0 3 18,2 1 370,-2-1 0,4 0 46,-5 1 0,1-1-134,2 0 0,-2 0-6,2 1 0,-2-1 653,-1 0 1,1 5-304,2 1 0,-2 3-365,2 1 0,1 3-102,-1 3 0,1 1-195,-4-1 0,3 2-10,0-2 1,3 0 66,-3 0 1,1-2-290,-1-4 1,-2-2 140,2-1 1,-2-3-462,-1-3 167,0-5 268,0-1 0,0-5 8,0-2 0,0-2-85,0-5 1,0-2-91,0-1 0,0 0 526,0 1 0,0-3 0,0-4 0</inkml:trace>
  <inkml:trace contextRef="#ctx0" brushRef="#br0">23231 4767 8316,'4'-5'0,"-2"0"1034,4 2 0,-3 1-398,3-5 0,1 5-107,2-1 0,3 1-249,1-1 0,2 2-153,-2-2 0,3 2-158,0 1 0,1 1-434,2 2 1,-2-1 464,-1 4 0,2 1 0,-4 2 0</inkml:trace>
  <inkml:trace contextRef="#ctx0" brushRef="#br0">23668 4683 8316,'-6'0'0,"0"0"633,0 0 0,-3 4 903,3 3 1,2 5-863,4 4 1,0 6-167,0 6 0,4 5-774,2 8 1,-1 2-93,2 7 0,-1 1-364,-2-25 1,1 0-1,8 25 361,-1-4 1,1-5-1154,0-2 1514,-3-6 0,8-6 0,-4-5 0</inkml:trace>
  <inkml:trace contextRef="#ctx0" brushRef="#br0">23538 4627 8316,'0'-6'338,"0"0"1,-3 3 1442,0-3-180,0 4-622,3-7 0,1 5-114,2-2 0,3 2-336,6 4 1,3 0-221,3 0 1,4 0-36,0 0 1,4 1-94,-1 2 1,-2 2-181,2 5 1,-4 0-305,1 2 0,-4 0 54,-2 3 0,-3 0-426,-4 0 0,-3 2 51,-3-5 0,-3 7 194,-3-4 1,-4 5-71,-5-4 1,-1 0 59,-3 0 0,-2 1-412,3-1 1,-2 0 22,2 0 829,1-3 0,1 1 0,-2 0 0</inkml:trace>
  <inkml:trace contextRef="#ctx0" brushRef="#br0">24069 4404 8316,'-11'0'-1041,"-1"0"0,0 1 1551,-3 2 0,2 1 1128,-2 3 0,-1 4-235,-2-2 0,0 8-756,3 1 1,-3 2-152,3 5 1,1 4-153,2 5 0,2 2-85,4 1 1,2 0-189,4-3 0,1 1-202,2-4 1,6-1-196,3-5 1,4-3-485,0-7 0,6-3-829,3-5 1,-2-3 726,2-4 1,-3 0 911,3 0 0,0-4 0,2-1 0</inkml:trace>
  <inkml:trace contextRef="#ctx0" brushRef="#br0">24339 4581 8316,'4'-9'0,"-3"2"942,2 1-93,2 4 1379,-4-2-1353,3 4 1,-5 0-21,-2 0 1,1 5-326,-4 4 1,-4 2-200,-2 4 1,-3-2-267,2 2 0,-3 2-225,0 5 0,-2-2-173,0 5 0,-2-4 312,-2 0 0,3 2-1434,-3-1 0,2 0 576,2-4 0,3-3 879,3-3 0,-3-1 0,1-2 0</inkml:trace>
  <inkml:trace contextRef="#ctx0" brushRef="#br0">24199 4665 8316,'0'9'0,"1"-3"379,2 0 0,-2 1-10,2 2 0,1 0 67,-1 1 0,4 0-372,-4 2 0,3 0-342,-3 3 0,1-3-874,-1 0 1,-1 2 1151,5-2 0,-1 4 0,3-1 0</inkml:trace>
  <inkml:trace contextRef="#ctx0" brushRef="#br0">24478 4832 8993,'-5'0'1638,"-3"0"0,6 0 329,-5 0-1608,5 0 1,-3 1-518,2 2 1,2 3 208,-2 3 0,2 0 198,1 1 0,-3 2-734,0 0 1,0 4-1016,3-4 1,0 4 538,0-4 0,3 1-1000,0-4 1961,4 0 0,-2 1 0,5-1 0</inkml:trace>
  <inkml:trace contextRef="#ctx0" brushRef="#br0">24460 4721 10835,'9'0'0,"0"0"0</inkml:trace>
  <inkml:trace contextRef="#ctx0" brushRef="#br0">24543 4404 6720,'-5'0'2641,"1"1"-1499,4 2 0,0-1-362,0 4 1,4-2-271,2 2 1,3 3-29,0 3 1,3 5-1,1-1 0,3 4-169,0 2 1,-2 4-349,2-1 1,-2 2 97,2 0 0,-4 5-649,-5-1 1,0 1 170,-4-1 0,0 1-139,-3 2 1,-4 1-117,-2-4 1,-3 0-544,0-3 0,0-2-901,-1-4 2114,5-1 0,-3-6 0,3 3 0</inkml:trace>
  <inkml:trace contextRef="#ctx0" brushRef="#br0">24758 3873 8316,'0'-14'0,"0"0"542,0 5-217,0 0 1537,0-1-1143,0 5 0,4 5-71,2 6 0,2 4-64,1 2 0,4 4-127,-1 5 0,6 7-222,1 7 1,-1 1 22,4 1 1,-2 5-450,-2 5 1,-8-22-1,0 2 110,1 2 0,0 1 0,-3 0 1,-1 2-422,1 2 1,0 0 0,-4-1 0,-1 1 346,-1 2 0,-1 0 1,0 0-1,-1 0-118,0 3 1,0 0 0,-2-3 0,0-1-148,-1 1 0,0-1 0,-3-1 0,0-1 156,0-2 1,0 0 0,-2 1 0,0 1-254,2 0 1,0-1-1,-3-2 1,0 0 201,0 0 0,0-1 0,-1 1 0,-1 0 315,-3-2 0,0 0 0,2 1 0,-1 0 0,-2-1 0,0 0 0,1 0 0,-1 0 0,0-1 0,0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7:33.6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152 538 7828,'0'-12'2018,"0"1"-1628,-5-1 1,2 2 354,-5 2-17,6-2 208,-9 3-470,5 1 0,-6-4-119,1 7 0,3 0-94,0 7 1,0 2-45,-3 6 1,-1 5-91,0 2 0,4 5 103,1 3 1,3-1-320,-4 5 1,5-4-104,-1 5 1,3-7-168,1 3 0,5-5-69,3-3 1,3-4 216,0-4 1,5-5-28,-1-3 1,2-4 33,-1-4 1,-2-4 128,6-8 0,-6-2-71,1-5 1,1-1 202,-4 1 1,2 0 16,-6-1 1,-2 2 48,2 3 1,-5-2-24,1 5 0,-3 5-136,-1 3 230,0 5-116,0-2 104,0 16 0,0 0-94,0 9 0,0 2-98,0-3 0,1 3 0,2 2 0,2-1 1,0-1-1,2-1-821,-1-2 0,1-4 518,0 0 0,4-2-254,-3-1 0,2-2 181,2-2 0,3 1-782,1-5 1,3 0 1175,-3-4 0,5 5 0,-3 2 0</inkml:trace>
  <inkml:trace contextRef="#ctx0" brushRef="#br0" timeOffset="783">1052 562 7915,'-12'0'-299,"4"0"249,0 0 0,0-4 1370,-3 0 1,-1 0-582,0 4 0,5 0 129,-1 0 1,4 5-341,-4 3 1,6-2-115,-2 2 1,-2 4-300,3 3 0,-1 5 116,4-5 1,4 5-381,-1-5 1,7 5 196,-3-5 0,4 5-378,0-4 1,1-1 176,0-3 1,-1-4-153,1-1 1,0-4 121,0 1 1,-5-3 46,1-1 1,-4 0 463,4 0-252,-6-5 0,7-2 19,-5-4 1,0-1-68,-4 0 1,0 1-3,0-1 0,0-1 23,0-3 1,0 4 48,0-4 0,0 2 0,0-2 1,0 3-4,0-2 1,0 5 347,0 3-198,0-1-171,0-4 0,2 6 31,1 2 0,0 3-173,5 1 1,0 0 105,3 0 0,5 0-315,-1 0 0,6 0 61,-1 0 1,2 3-58,1 1 1,0 0-176,1-4 1,3-1 157,0-3 1,4 1 89,-3-4 0,-1 3-8,-4-4 0,-1 1 163,-2 0 1,-3-2-226,-6 5 208,1-5 1,-4 3 405,0-1-264,-6-4 0,2 9 230,-8-6 1,2 5-130,-6-1 0,0 3 327,-4 1 1,-3 0-188,-1 0 0,-4 0 140,0 0 1,2 1-122,-2 3 0,1 1-7,-4 3 1,1 3-167,2-4 0,-1 4-144,6 0 1,-1 1-144,4 0 0,1 0 87,-1-1 0,6 5-277,2-1 1,4 2 140,4-1 0,2 1-555,6 2 1,5-2 340,2-5 1,7 1-397,1 2 1,4-3-127,-3 0 1,3-1 0,-3-3 0,2 2 904,3 2 0,0 0 0,3-1 0</inkml:trace>
  <inkml:trace contextRef="#ctx0" brushRef="#br0" timeOffset="1484">1916 468 7915,'-12'-5'1328,"4"4"-860,1-3 1,-1-2 326,-4 3 1,4-1 182,1 4-222,-1 0-488,-4 0 0,2 5 70,2 3 1,-1 6-114,5 2 1,0 6-23,4 1 0,-4 2-279,0 6 0,0-5 109,4 1 0,0-2-28,0-2 0,2 0-21,2 1 0,2-7-302,6-6 1,-1 0 167,1-7 0,0-1-226,0-3 1,-1-1-3,1-3 1,0-2 116,-1-6 0,1-1-60,0-2 0,-1 0 118,1-4 1,-2-1 74,-2-3 1,1 3-49,-5 1 0,4 1 315,-4-2 1,0 4-78,-4 4 701,5-5 363,-4 4-594,4-4-212,-5 11 1,-4 6-48,1 7 1,-1 5-154,4 4 1,0 1 74,0 2 0,0 2-432,0-6 1,1 2 161,3-1 1,-2-3-596,6 2 1,0-2-203,4-1 0,-1 0 421,1-1 0,4-3 136,-1 0 0,6-5 87,-2 0 0,2-1 52,-1-2 1,2-5-43,-3-3 0,-2-4 339,-1-4 1,1 2-144,-2-5 1,2-5 524,-1-3 1,-3-1-2,2 0 0,-2-2-271,-1-5 1,-1 0 71,1 0 0,-4 4-45,0 0 1,-6 0 73,2-4 1,-4 1-46,-4 3 0,-3 1 58,-9 3 0,3 2-55,-3-2 0,3-2 97,2 2 1,-1 5 127,0 6 1,1 5-113,-1 3 0,4 3-106,0 5 1,5 6-67,-5 6 1,4 9 112,-4 6 1,4 7-90,-4 1 1,6 1-245,-2 7 1,3 1 87,1 7 1,1-3-706,3 2 0,2-2-286,6-1 0,1 0 502,3 0 1,-2-2-748,5-2 1,1-4 426,3-8 0,0-6-539,1-6 0,-5-6 156,1-1 1093,-1-6 0,5-6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7:32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94 281 7865,'-5'6'0,"2"0"2603,-5-6-886,6 0-1055,-9 5 1,10-3-491,-3 6 1,3 0 40,1 4 0,0-1-169,0 1 1,0 4 138,0-1 1,4 6-388,-1-2 1,5 2-27,-4-1 1,4 0-260,-4-4 1,1-1-441,-1-3 0,-3 0 429,3 0 0,-1-6-1724,1-2 1636,-3-3 0,4-2 588,-5-3 0,0-8 0,0-6 0</inkml:trace>
  <inkml:trace contextRef="#ctx0" brushRef="#br0" timeOffset="206">0 1 9575,'0'6'-816,"0"-1"1,2-1-61,1 0 876,4 0 0,10 1 0,1 2 0</inkml:trace>
  <inkml:trace contextRef="#ctx0" brushRef="#br0" timeOffset="675">608 71 7865,'-8'0'4484,"0"0"-3681,6 5 1,-5-3-322,3 6 1,2-1-132,-6 0 1,4 4-277,-4-3 1,4 3 118,-4 5 0,5-3-403,-5 2 1,4 2 210,-4-1 0,2 1-512,-2-2 0,1-2 93,3 3 1,3-3-87,-3-1 1,3-5-81,1 1 105,0 0 271,0-2-200,0 5 428,5-10 1,2 4-83,4-5 0,-3 0 49,0 0 1,0 0-12,3 0 0,1 0-46,0 0 1,3 0-36,1 0 1,-1 0 0,-3 0 0,4 0 157,-1 0 0,1 2-145,-5 1 0,1 0 404,0 5 0,-2 0-158,-2 3 0,1-3 283,-5 0 1,0 0-174,-4 3 1,0 1 328,0 0-399,0-1 1,-5 1-110,-3 0 0,-2-1-462,-2 1 1,-4-4 220,1 0 1,-1-2-970,4 2 1,1-2 526,-1-2 1,-1-2-1453,-2 2 2049,2-3 0,-10 4 0,5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7:51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47 187 7743,'-12'-5'1440,"1"4"-395,4-10-247,-3 10-153,8-4-272,-3 5-187,5 0 1,0 5-82,0 3 1,0-2 75,0 2 1,2 1-171,1 7 1,0-3 67,5 2 1,-4-2-214,3-1 0,-3 4 24,4-1 1,-4 1-207,4-5 213,-6 1 0,5 0 115,-3 0 1,-3-5-100,3 1 0,-1-5-20,1 1 192,-3-3 1,4-2-93,-5-3 0,4 0 83,0-8 0,0 3-7,-4-7 0,4-2 9,-1-1 0,3 1-2,-2-2 0,-2 1-33,6-5 1,-4 2 69,4 3 1,-4-2-58,3 5 1,-3 0-6,4 0 0,-4 4 6,4 1 0,-4 0 93,3 7 0,-3-1-67,4 1 1,-4 3-3,4-3 1,-4 8 74,3 4 0,-3 3-72,4 5 1,-4 1-122,4 2 1,-4 3 79,3-2 1,-3 3-196,4 5 0,-4-8 64,4 4 0,-4-5-430,3 1 1,-3 0-111,4-4 90,0 0 1,4-6-140,-1-2 0,1-3-230,0-5 0,-1-1 73,1-3 1,1-3 833,3-4 0,2-1 0,5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8:18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0 197 8231,'0'-11'169,"0"-1"0,0 4 864,0 0-46,0 6-695,0-9 1,0 9 106,0-6 0,2 5 262,1 0 43,-1-4-454,3 6 0,-4-4 753,3 5 18,-3-6 118,5 5-904,-6-4 1,0 6 14,0 3 0,0-1-235,0 4 0,0-3 125,0 4 0,-4 0-37,0 4 1,0 3-96,4 1 1,0 4-264,0 0 0,0 2 2,0 1 1,1 1-231,3-1 1,-1 0-37,5 1 0,-1-1 186,5 1 0,4-2 12,-1-3 1,2-3 67,-1-9 0,-2 3 148,5-7 1,-3 0-114,3-7 0,-3-4 276,3-7 1,-4-5 144,0-7 0,-2 1 120,-1-5 1,0 0-31,-1-4 0,-3 4-96,0-1 0,-6 5-115,2-4 1,-2 5 23,-2-1 1,0 3 17,0 5 59,0 2-247,-6 5 1,0 6-695,-6 2 551,6 3 0,-1 5-847,3 0 1,3 5 485,-3-2 1,3 5-240,1 4 0,1-3 247,3 2 1,-3 2-457,3-1 0,2-1 1016,-3-3 0,7 5 0,-4 1 0</inkml:trace>
  <inkml:trace contextRef="#ctx0" brushRef="#br0" timeOffset="459">748 104 8231,'-12'0'0,"1"0"0,3 0 1060,0 0 1,0 0-145,-4 0 1,2-1-24,2-3 1,-2 2-233,2-2 1,-2 3-177,-2 1 0,0 0-153,1 0 0,-2 1-83,-3 3 1,3-1 74,-2 5 1,2 0-76,1 3 1,4 1-217,0 0 1,2 1-66,-2 2 0,3 2-158,5 2 0,0 4-48,0-4 1,1-1 152,3 2 0,3-6-504,4 2 0,5-4 230,-1 0 1,6-4-235,-1 0 1,-2-6 188,1 2 0,-3-2 134,3-2 0,-4-6 44,0-1 0,-2-3 164,-1 3 0,-2-4 40,-2 4 1,1-8-127,-5 0 0,0-1-85,-4 4 1,4 1 101,0-1 0,0 0-460,-4 1 0,0 3-689,0 0-498,0 5 690,0-2 1088,0 5 0,0 0 0,-6 5 0,0 2 0</inkml:trace>
  <inkml:trace contextRef="#ctx0" brushRef="#br0" timeOffset="967">982 92 8231,'-8'0'1243,"0"0"0,5-1 357,-1-3-637,3 3 441,-4-5-483,4 6-176,-10-5-214,10 4-255,-4-4 1,1 6-32,0 3 0,0-1 32,4 4 0,0 2-235,0 7 1,0-2 82,0 6 1,0-5-438,0 5 1,0-1 177,0 5 1,5-1-396,3 0 1,2-3 254,2-1 1,0-4-301,0 0 1,3-2 145,1-1 0,3-6-59,-3-2 1,3 1 307,-3-1 1,3-1-83,-3-7 0,-1-2 340,-3-6 0,2-4-79,-2 1 1,2-6 135,-6 1 0,-1-2-84,0-1 1,-3 0 37,4-1 0,-5 2-74,1 3 1,-3-3 46,-1 2 1,0-1-39,0 2 1,-4 2-12,0 5 0,-5 1-38,1-1 1,-2 4 13,-2 1 1,4 4-719,1-1 1,3 4 285,-4 4 0,5 2-247,-1 6 1,3 1-79,1 3 0,0-3-1011,0 2 1778,0 3 0,0-5 0,0 4 0</inkml:trace>
  <inkml:trace contextRef="#ctx0" brushRef="#br0" timeOffset="1476">1519 45 8231,'0'-6'5632,"0"1"-4213,0 5 1586,0 0-2589,-5 0 0,-1 5-167,-1 3 1,-4-2-85,4 2 1,0-1 99,-1 0 0,0 4-279,-3-4 1,3 3 120,0-3 1,4 2-771,-3-5-79,-1 5 172,1-2 0,-2 1-114,5-1 428,0-4 0,6 2-37,2-5 0,2 0 106,6 0 0,1 0-59,2 0 1,3 0 46,6 0 0,-1 4-293,1 0 0,-1 1 191,0-1 0,2-1 280,2 5 0,-2-2 44,2 2 0,-4 2-169,-3-2 0,1-2 620,-6 2 0,0 0-33,-8 4 414,-1-1 1,-6 1-255,0 0 1,-6-1-49,-1 1 1,-8 0-683,0-1 0,-2 0 159,1-3 0,-1 2-434,-2-2 0,-2-2 268,6 2 1,-5-4-1605,5 4 1,-5-6 743,4 2 1,1-2-2378,3-2 3373,1 0 0,-6 5 0,-1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9:09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281 187 8231,'-1'-12'348,"-3"1"1,3 3-100,-3 0 1,3 4 510,1-4 0,-4 4 265,0-3-478,0 4 0,3-3 281,-3 2-483,2 2 0,-3-2-78,5 8 0,-4 3 15,1 5 0,-1 1-5,4 2 1,0-1-29,0 6 1,0 3-236,0 4 0,0 2 101,0-2 0,1 2-488,3 2 0,-2 1 221,6-4 0,-4 3-208,4-4 1,-4 0-170,4-3 0,-5-1-414,5 0 1,-4-4-225,4-4 0,-4-3 536,4-4 0,-4-3-163,3-5 0,-3-1 286,4-3 0,-5-3 508,0-5 0,-1-4 0,-2-3 0,0-4 0</inkml:trace>
  <inkml:trace contextRef="#ctx0" brushRef="#br0" timeOffset="248">48 199 8231,'-7'-6'0,"-2"4"477,5-6 0,-5 5 333,1 0 231,3 1-181,0 2-629,5 0 1,1 0-159,3 0 1,0 0 148,8 0 0,-3 0-320,6 0 0,2 0 123,-1 0 0,5 0-389,-2 0 1,3 0 231,2 0 1,-1 0-326,0 0 1,5-1-217,-1-3 1,8 3-287,-4-3 0,5 3 959,-5 1 0,8-6 0,3 0 0</inkml:trace>
  <inkml:trace contextRef="#ctx0" brushRef="#br0" timeOffset="667">749 280 8231,'-12'0'1170,"0"0"0,4-4-356,1 1 1,3-1-291,-4 4 1,4 0-122,-4 0 0,6-2 96,-2-1 78,3 1-278,1-3 0,0 10-16,0 3 1,0 4-240,0 3 1,1 0 87,3 4 1,-2 0-435,6 5 0,0-1 237,4 1 0,1-1-268,2 0 0,-2 1 181,3-1 0,1-5-530,-2-2 0,6-3 201,-2-2 1,0-4 134,0-3 1,-5-4 414,2-4 0,1-3-99,-2-4 0,-3-6 71,-4-3 0,-4-2-22,3-1 0,-4 4 184,1-1 0,-3 1-6,-1-5 1,0 6-152,0 2 1,0 3 67,0 2-318,0-1 0,0 4-503,0 1 1,-1 4-24,-3-1 128,3 8 1,-4 2 178,5 6 0,0 0-571,0-1 0,0 1 994,0 0 0,5 5 0,1 1 0</inkml:trace>
  <inkml:trace contextRef="#ctx0" brushRef="#br0" timeOffset="1323">1192 292 8231,'0'-12'1877,"-3"5"-437,-1-1-817,0 5 0,4-3 224,0 2-263,0 3-303,0 6 0,0-1-155,0 7 0,0 2 56,0 3 0,4 1-105,0-2 0,3 0-147,-3 4 1,1-3 88,-1 3 1,2-3-55,1 3 0,2-5-30,-5 2 0,4-3-208,-4-1 0,4-1-52,-4 1 57,5 0 1,-7-6 67,6-2 171,-5-3 0,6-2 7,-5-3 0,0-4 16,-4-7 1,4 2 222,-1-3 0,1-1-62,-4 2 1,2-2 42,2 1 0,-3 2-68,3-5 1,1 4-80,-1 0 0,1 2 37,-1 1 0,-3 4-141,3 1 1,-1 4 209,1-1-17,-3 3-58,4 1 0,-4 1-41,3 3 0,-2 2-101,1 6 0,-1 0 104,-2-1 0,4 1-109,0 0 0,-1 0 47,-3-1 0,2 1-117,2 0 0,-3-5 3,3 1 1,-2-1 58,2 0 1,-2 0-524,1-3 128,4-3-116,-1 4 375,6-10 0,0-3 137,-1-7 0,-3 2-53,0-3 1,-4-1 101,4 2 1,-4-2 250,3 1 1,-3 3-100,4-2 0,-4 6 389,4 1-98,-6 5-148,9-2 0,-10 6-19,3 3 1,1 3-230,-1 4 1,0 5 69,-4 0 0,4 0-112,0 0 1,1-2-475,-1 6 0,-2-5 230,6 5 1,-4-6-704,4 2 1,-4-3 421,4-2 1,-1 1-813,5 0 0,-4-1 139,0 1 1216,5 0 0,0-1 0,3 1 0</inkml:trace>
  <inkml:trace contextRef="#ctx0" brushRef="#br0" timeOffset="1665">2115 339 8664,'-6'0'4788,"-5"0"-4121,5 0 0,-6 0 42,1 0 0,-2 1-97,-3 3 0,2-1-145,-6 4 1,1 1-97,-5 4 1,1-2-123,0-2 1,1 2-138,2-2 0,-1 3 81,6 0 1,-1 1-75,5 0 1,4-1 0,3 1 0,3 0-228,1-1 1,1 1-544,3 0 0,3-1 375,4 1 1,5-5-601,-1-4 1,6-1 389,-1-2 1,2 0-449,1 0 0,0 0 338,1 0 1,-2-4-494,-3 0 1,0-4 262,-4 4 0,-2-5 7,3 1 1,-7 2-256,-1-2 1074,-1 0 0,5-3 0,0-1 0</inkml:trace>
  <inkml:trace contextRef="#ctx0" brushRef="#br0" timeOffset="2257">2349 280 8509,'0'7'4053,"0"-2"-3370,0-5 1,0 1 360,0 3-730,0-2 0,1 7-29,3-5 1,-1 5-5,5-2 0,-5 4-168,5 0 0,-4 1 91,4 0 1,-4 3-359,4 1 0,-5 1-16,5-2 0,-4-2-209,4 3 0,-5-3 184,0-1 1,3-1-13,-2 1 303,-1-5 1,-3-1-219,0-2 386,0-3-228,0 4 0,0-10 94,0-3-104,0-2 0,0-6-12,0 1 0,0-1-12,0 5 0,0-1 30,0 0 0,0 1-239,0-1 0,6-1 114,1-3 1,0 3-528,1-2 1,-1 2 228,5 1 1,1 0-730,3 1 0,-2-1 108,5 0 0,1 2-142,3 2 0,-3-1 1154,-1 5 0,1-5 0,3 3 0</inkml:trace>
  <inkml:trace contextRef="#ctx0" brushRef="#br0" timeOffset="3150">3868 93 7867,'0'-11'2364,"0"3"-1640,0 0 1,0 4 582,0-3-841,-6 4 1,4-2 487,-6 5-617,0 0 1,-4 0-77,1 0 1,-2 0-149,-3 0 1,3 5 151,-2 3 1,-2 2-218,1 2 0,-1-1 71,2 1 1,2 0 149,-3 0 1,2-1-109,-2 1 1,7 0-907,-2-1 484,2 1 1,2 0-55,3-1 0,3-3 65,1 0 1,5-4 138,3 4 1,2-6 49,2 2 0,1 1-30,2-1 1,2 0-31,3-4 0,2 1 50,-3 3 0,5-2-182,3 1 1,-2-1 86,2-2 1,-2 0-1,-2 0 1,0 1 50,1 3 1,-6-3 14,-3 3 1,1 3 200,-4 0 1,1 0-77,-10 1 0,1-1 590,-4 5 1,0 0-283,0-1 1,-5 2 395,-3 3 0,-2-3-255,-2 3 1,2-3-196,2-2 1,-2 0-556,2-4 1,-2 3 259,-2-7 1,0 5-665,1-4 453,-1 0-1716,0-4-479,1 0-289,4 0 2256,2 0 0,5-1 0,0-3 0,0-4 455,0-2 0,5-2 0,2 0 0</inkml:trace>
  <inkml:trace contextRef="#ctx0" brushRef="#br0" timeOffset="3375">4183 234 19024,'0'11'120,"0"1"0,0 0-768,0-1 0,1 2 509,3 3 0,-3-2-1197,3 6 1,-1-6 34,1 2 1,-3-3-177,3-2 0,-1-3-725,0 0 2202,-1-6 0,8 4 0,-3-6 0</inkml:trace>
  <inkml:trace contextRef="#ctx0" brushRef="#br0" timeOffset="3583">4136 0 8231,'-11'0'1533,"-1"0"1,0 0 1030,0 0-1314,6 0-1062,1 0-71,5 0 1,5 0-846,3 0 0,2 0 507,2 0 0,5 0-1538,2 0 1,-1 0 610,2 0 0,-2 0 1148,1 0 0,9 0 0,-4 0 0</inkml:trace>
  <inkml:trace contextRef="#ctx0" brushRef="#br0" timeOffset="4010">4603 82 8231,'-11'0'4908,"-1"0"-3218,0 0-288,6 0-437,1 0-877,5 0 1,5 0 96,3 0 0,2 1-351,2 3 1,-1-3 238,1 3 0,4 1-108,-1-1 0,5 1-94,-5-1 1,2-1-240,-1 5 0,-3-6 159,2 2 0,-3-1 149,-4 1 0,1-2 388,-5 6 1,4-4-108,-5 4 0,1 0 198,-4 3 0,-6 2-83,-6 3 1,-1-2-17,-6 6 1,1-5-11,-2 5 1,-2-1 100,3 4 0,-2-3-305,1-1 0,2-3 100,3 3 0,6-4-145,-3 0 0,4-2 227,0-1-444,3-6 0,6 4 95,3-7 1,3 1-102,4-4 0,2 0 46,3 0 0,-2 0-740,6 0 0,-2-1-103,1-3 1,3 3-446,-2-3 1,-2 3-200,2 1 1,-2-4 811,1 0 0,-2 0-183,-5 4 0,1 0 974,2 0 0,-2-5 0,4-2 0</inkml:trace>
  <inkml:trace contextRef="#ctx0" brushRef="#br0" timeOffset="4436">4954 304 8231,'-7'1'2799,"4"3"-1677,1-3-743,2 4 0,2-5-51,1 0 0,4 0-181,5 0 1,4 0 57,4 0 1,-2 0-386,2 0 0,-1-3 242,4-1 1,5-5-101,-1 1 1,0 1 116,-3-1 0,-5 1-304,0-5 1,0 0 64,0 1 1,-3-1 152,-9 0 1,3 1 82,-7-1 1,1 0 168,-4 1 1,-1 0 73,-3 3 0,-4-1-69,-7 5 0,-2 1 3,-3 3 0,-6 0-49,3 0 0,-3 0 189,3 0 1,-4 5-130,-1 3 0,5 2-77,3 2 1,2 4 56,-1 4 0,2-2-133,5 2 1,6-1 36,2 4 1,3 1-102,1-1 1,6 0-35,6 1 0,6-2 73,9-3 0,3 0-264,5-4 0,0-2 63,0 3 0,2-5-829,1-3 0,0 3 51,5-4 0,-4-1-243,4-3 1,-6-1 257,2-2 0,-6-3 355,-2-5 0,-10 1-1696,-2-9 2219,-5-2 0,3 0 0,1-6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0:30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1051 83 8231,'-7'0'390,"-1"0"636,-1 0-237,-2 0 1,4 0 265,-1 0-440,5 0 1,-3 0 290,2 0 50,3 0-304,-5 0-110,6 0-125,0 0 82,6 0-248,0 0 1,6 0 13,-1 0 1,1-4-215,0 0 0,-1 0 132,1 4 1,0 0-305,-1 0 0,2 0 46,3 0 1,-3 0-41,3 0 0,-3-1-190,-2-3 0,1 2 145,0-2 0,-1 3-123,1 1 0,0 0 131,-1 0 0,1-4 145,0 0 1,-5 0-81,1 4 0,-4 0 197,4 0-78,-5 0 282,2 0 175,-5 0 1612,0 0-1635,-5 0 1,2 0-72,-5 0 1,0 0-56,-3 0 1,-1 0-75,0 0 0,1 4-102,-1 0 0,0 0-134,1-4 1,-2 4 69,-3 0 0,3 0-247,-2-4 0,-2 4 96,1 0 1,-3 1-85,3-1 0,-3-3 40,3 3 0,-4 1-128,5-1 1,-1 1 85,5-1 0,-1-3 40,0 3 326,6-2-182,-5 3-762,10-4 277,-4 4 332,10-5 1,2 0 49,4 0 0,5 0-280,-1 0 1,2 0-132,-1 0 1,-2 0-227,6 0 0,-6 0-375,2 0 1,-4 0 429,0 0 1,1 0-772,3 0 1,-3 0 686,2 0 0,-2 0-912,-1 0 1634,0 0 0,-1 0 0,1 0 0</inkml:trace>
  <inkml:trace contextRef="#ctx0" brushRef="#br0" timeOffset="967">35 1 8167,'-6'5'1291,"-5"-4"-801,10 4 0,-8-3 503,5 2-670,0-3 1,4 9-100,0-2 0,0 0-91,0 4 1,0-3 109,0 6 0,0-1-144,0 2 1,4-2 105,0 6 0,4-5-86,-4 5 1,1-5 38,-1 5 0,-2-6-177,6 2 1,-5 1 11,1-2 0,-2-3-113,2-4 4,-3-1 210,5 5 1,-5-5-114,3-3 62,-3-3 1,4-2 220,-5-3 1,0-3-83,0-5 0,0-3 159,0-1 1,-1-3-11,-3 3 1,3-4-10,-3 0 0,1 2-72,-1-2 1,3 5-27,-3-5 1,2 6-151,-2-2 1,2 4 145,-2 0 0,-1 0-310,1 0 0,0 5 99,4-1 1,-1 5-1031,-3-1 174,3-2 325,-4 5 1,5-3-225,0 8 0,0-2 231,0 6 0,1 0-491,3 3 1,-3-3 426,3 0 0,-1 0-815,1 4 1,-2-5 1393,6 1 0,-5 0 0,2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0:32.5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164 0 8231,'-7'0'215,"-1"0"0,4 0 999,-4 0-28,0 0-849,-3 0 0,0 2-118,3 2 0,2-3-5,2 3 0,1-3 30,-4-1 0,3 4-32,-4 0 1,4 4 208,-4-4 1,4 5-189,-3-2 1,3 4 0,-3 1 0,1-1 220,-1 1 0,3 5-352,-3 2 0,4-1-37,-1 2 0,3-1 108,1 5 1,1-1-363,3 0 0,2-3 159,6-1 1,5 0-372,2 0 0,0-2 90,0-5 0,1-2-37,3-2 1,0-3-4,1-5 0,-5-3 86,1-4 1,-6-3 251,1-9 0,-2 0-106,-1-5 1,-5 1 497,-3-1 0,-3 0-210,-1-3 0,0 2 114,0-2 0,-4 3-108,0 5 0,-5-2-73,1 5 1,-2 1-169,-2 3 0,0 1 172,1-1 1,-1 5-680,0 3 0,1 3-13,-1 1-1947,0 0 1780,1 0 1,4 5-1296,3 3 2048,3 3 0,1 0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4:30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363 35 7760,'6'-7'227,"-2"-1"1,1 4 998,-1-4 726,0 5-902,-4-2-526,0 5 0,-5 3-145,-3 5 0,-4 1-399,-3 10 1,-3 6 100,-6 6 1,1 0-647,0 4 1,-1-2 216,1 6 1,-4 1-163,-1-1 1,1 4-976,4-4 1,1-6 628,2-5 0,3-10 856,6-7 0,-6-4 0,-1-7 0</inkml:trace>
  <inkml:trace contextRef="#ctx0" brushRef="#br0" timeOffset="208">199 47 7775,'0'12'0,"0"-1"0,0 1 1260,0 0 0,5 3-558,3 1 0,8 5-187,3-2 1,5 3-153,3 2 0,3-1-569,5 0 0,1 1 140,3-1 1,-1 0-14,4 1 1,-4-4-1065,1-4 1,-7 0 666,0-9 1,-2 2 475,1-1 0,-3 3 0,-4-5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1:08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328 164 8108,'6'-5'-872,"1"3"583,-3-2 845,-3 3-291,4-4 1,-3 4 320,1-3-177,-1 2 381,3 2-238,-5-5 47,0 4-100,0-4-262,0 5 1,-1-2-18,-3-1 47,2 1 0,-4-3 98,2 5-187,-2 0 0,-2 0 37,0 0 1,0 1-170,-3 3 1,3-2 14,0 1 0,0 3 54,-4-2 1,1 5-158,-1-2 1,0 2 60,1-1 0,-5 4-105,1 0 1,-1-1 203,4 5-187,-5-3 0,5 4 85,-4 2 1,-1-1-118,1 2 1,1-1 37,3 5 1,1-2 67,-1-3 0,1 3 0,2-2-144,2 2 0,4 0 129,-1-3 0,3 2-136,1-5 1,0-1 50,0-3 1,5-2-17,3-2 1,2 1 28,2-5 0,0 4 16,-1-4 0,5 4-100,-1-5 1,5 1 79,-5-4 1,6 0-101,-1 0 1,-2 0 103,1 0 0,-1-1-117,2-3 1,5 2-107,-6-6 1,6 1 37,-6 0 1,-1-4-202,2 3 1,-6 2 84,2-2 0,-3 5-154,-2 0 0,1-3-324,0 2 861,-6 1 0,5 3 0,-10 0 0,4 0 0</inkml:trace>
  <inkml:trace contextRef="#ctx0" brushRef="#br0" timeOffset="582">690 140 8108,'-5'-11'81,"2"0"322,-5 4 276,6-4 0,-3 9 267,5-6 138,0 5-699,-6-2 0,5 6-92,-3 3 1,3 3-79,1 4 0,0 5-84,0 0-77,0 4 0,0-5-98,0 4 1,0 1-24,0 3 1,0-1-294,0-3 0,0 3 257,0-2-558,5 2 1,-4 0-598,3-2 0,-2 2 1094,-2-3 1,4 2-1,-1-2-368,0-3 1,2 1 122,-1-2 1,4 1 56,-4-4 0,4-1 352,-5 1 0,7 5 0,-4 1 0</inkml:trace>
  <inkml:trace contextRef="#ctx0" brushRef="#br0" timeOffset="1074">1122 316 8108,'-6'-6'26,"-3"0"1,3-6 355,0 1 0,2 3 128,-4 0 1,4 2-72,-3-2 0,3-1 153,-4 5 285,0 0-558,-4 4 0,1 1 75,-1 3 1,4 4-194,1 7 0,3 0 29,-4 4 1,4 1-364,-4 3 0,6 0 136,-2 1 0,2-5 1,2 1-1,0-1 1,0-1-1,0-2-476,0-3 1,0-1 90,0-1 1,6 0 42,1-4 1,0-1 0,1-6-156,1 0 0,1 0 132,2 0 1,-1-6 182,1-1 1,-4-4-62,0 0 0,-2-1 186,2 0 0,1 0 83,-5 1 0,4-5-151,-4 1 0,1-1 212,-1 4-62,-3 6 0,4-4 180,-5 2 331,5 3-327,-3-6 111,3 10 98,-5-4 0,-4 10-134,0 3 1,0 2-237,4 2 1,-4-1 0,0 1 159,2 0 0,1 1-567,1 2 0,0-2 216,0 3 1,1-4-517,3-5 0,-2 4-26,6-3 1,-4 1 277,4-2 0,-4-1-338,3-6 1,1 3 741,4 1 0,5 0 0,1-4 0</inkml:trace>
  <inkml:trace contextRef="#ctx0" brushRef="#br0" timeOffset="1534">1449 234 8108,'-11'0'1066,"-1"-4"157,0 0 1,4 0-517,1 4 1,3 0-199,-4 0 1,0 0-190,-3 0 1,3 0-259,0 0-52,0 0 1,-4 0 252,1 0-327,4 5 0,-2 2 189,5 5-402,-5-1 0,8 1 99,-3 0 1,3-5 0,1 1-269,0 1 0,0-2-461,0 1 630,5-6 0,1 7-84,6-5 1,0 0 114,-1-4 1,1 0-343,0 0 284,5 0 0,-4 0 47,2 0 1,2 0 270,-1 0 0,-1 0 68,-3 0 0,0 0-132,-1 0 0,1 0 123,0 0-109,-1 0 384,1 0 1,-2 1-137,-2 3 0,-1 3 188,-3 4 1,-3 1-1,3 0 90,-3-1 1,-5 5-178,0 0 1,-5 0-344,1 0 0,-2-3 132,-2 3 1,1-3-143,-1-2 1,4 1-204,0 0 0,1-5-318,-5 1 1,4-5-1459,0 1 1458,1-3 0,0-2-278,3-3 0,3 1 839,1-5 0,0 1 0,0-5 0,0-5 0,0 4 0,0-4 0</inkml:trace>
  <inkml:trace contextRef="#ctx0" brushRef="#br0" timeOffset="2001">1823 175 8108,'5'-6'0,"-3"-1"945,2 4-117,-3 1 874,-1-8-459,0 9-683,0-5 1,-1 6-263,-3 0 0,-3 4-46,-5 0 0,2 5-165,2-1 1,-2-1 114,2 0 0,-4 1-307,-3 4 1,6 0 125,-3-1 0,3 1-415,-3 0 0,1-1-173,-1 1 0,4-4 63,0-1-98,6 1 128,-9 4 354,10 0 0,-4-5-53,5 1 1,5-5 42,3 1 0,2-3 1,2-1-184,0 0 0,-1 0 102,1 0 1,4 0-81,-1 0 1,2 0-48,-1 0 350,-3 0 0,3 0 0,-4 0-198,0 0 0,-1 1 152,1 3 0,0-1-337,0 5 790,-1-1 0,-4 5 332,-3 0 0,-3-1-405,-1 1 0,0 0-76,0-1 1,-4 2-70,0 3 0,-5-3-418,1 3 1,-2-3-38,-2-2-66,0 1 0,1 0-162,-1-1 0,4-3-1412,1 0 1333,-1-6 0,0 4 561,0-6 0,6 0 0,-4 0 0</inkml:trace>
  <inkml:trace contextRef="#ctx0" brushRef="#br0" timeOffset="2242">2127 234 8108,'-7'5'3024,"2"-4"-2292,0 10 1,4-5-294,-3 6 1,-1 0-336,1-1 0,0 1 65,4 0 1,0 1-725,0 2 1,0-2 375,0 3 1,0 1-787,0-2 0,0 1 184,0-5 1,1 1-1197,3 0 1051,-3-1 926,10-4 0,-5-2 0,6-5 0,0 0 0</inkml:trace>
  <inkml:trace contextRef="#ctx0" brushRef="#br0" timeOffset="2459">2057 12 8108,'-7'0'1655,"-3"0"521,3-5-2177,1 3-596,1-3-295,5 5 0,1 0 403,3 0 1,2 0-1018,6 0 1506,0 0 0,5 5 0,1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1:12.9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59 864 8108,'-12'0'832,"2"-1"-402,2-3 1,2 3 192,2-3-426,2 3-154,-8 1 85,9 0-265,-4 0 241,5 0-122,0 0 0,1 4 102,3 0 1,-2-1-252,6-3 143,0 0 1,4 0 102,-1 0 0,5-1-6,-1-3 1,2-3 10,-1-9 0,-2 2-7,6-6 0,-6 1-5,1-5 1,2-4 111,-1-3 0,-1-3-110,-3-1 0,0-1 185,0-3 0,-5-2-104,1-1 1,-5 1 98,1 6 1,-3 0-209,-1 0 1,-4 3 85,0 4 1,-5 1-53,1 8 0,2 2 77,-2 1 0,0 5-111,-4 3 1,5 3 57,-1 5 0,4 0-133,-4 0 0,4 2 56,-3 6 1,4 1-254,-1 11 1,-1 3-134,1 4 1,0 6 155,4-2 1,0 4-33,0 4 0,1 1 75,3 3 1,3 6-404,4-2 1,1 3 151,0 1 1,-1-2-100,1 6 0,2 2 111,-2 1 1,2-3 474,-6-12 0,-3-3 520,-1-5 1,-2-10-425,-2-6 0,-2-5-6,-2-2 1,2-1 16,-6-4 279,0-1-252,-3-6 1,3 0-265,0 0 1,4-6 123,-4-1 0,4-8-260,-3 0 1,3-6 28,-4 1 0,4-2 67,-4-1 1,6 0 65,-2-1 1,-1 4-28,1-4 1,-4 7 78,4-6 0,0 6-61,4-2 0,0 4 216,0 0-94,0 2 1,1 6-1,3 3 1,4 3 87,2 1 1,2 0-138,0 0 0,-1 4-21,1 0 1,1 5 39,3-1 1,-3-3 135,2-1 0,0-3-73,0-1 1,-2 0-63,3 0 1,-3 0 42,-2 0 1,1 0 3,0 0 1,-2-1 262,-2-3-276,2-3 0,-5-4 9,3-1 0,-1-1 11,-3-2 1,-3 2-66,3-3 0,-2 2 58,2-2 1,-2 3-157,2-2 1,-2 2 93,2 1 1,-3 0-9,3 1 1,-3 3-173,-1 0 112,0 5 149,6-2 0,-5 6 0,3 3 0,-2 4 144,2 3 0,-2 0-132,2 1 0,1 3-170,-1 1 1,1 0 121,-1-5 0,-3 1-140,3 0 0,-1-1-374,0 1 1,-1 0 235,2-1 0,1-3-582,-1 0 0,1-4-40,-1 4-1315,-3-6 847,4 3 467,0-5 1,-3-1 814,2-3 0,-3 3 0,4-15 0,2 3 0</inkml:trace>
  <inkml:trace contextRef="#ctx0" brushRef="#br0" timeOffset="166">503 479 8580,'6'5'-1491,"5"-2"1491,-3 5 0,2-1 0,2 5 0</inkml:trace>
  <inkml:trace contextRef="#ctx0" brushRef="#br0" timeOffset="501">1052 608 8108,'-7'-2'2151,"3"-2"-922,-2 3-800,0-4 0,-2 5-166,0 0 1,4 0-12,-4 0 1,4 0-25,-3 0 0,-1 0-40,-4 0 0,4 1-129,1 3 0,-1 1-84,-4 3 0,0 6 102,1-2 1,-1 4-238,0-1 0,2 3 74,2 6 0,-1-5-5,5 1 1,-4-1-1,4 4 0,1-1-254,3-2 0,5 1-116,3-6 1,2 5-121,2-5 0,5-3-368,2-4 0,-1-2 363,2 2 1,-1-3 10,4-5 1,1 0 216,-1 0 1,1-1 357,-1-3 0,5-8 0,2-6 0</inkml:trace>
  <inkml:trace contextRef="#ctx0" brushRef="#br0" timeOffset="1601">1262 619 8108,'-8'0'1082,"1"0"1,3 0-129,-4 0-651,5 0 0,-3 0 290,2 0-356,3 5 1,-5 2-225,6 5-16,0-1 1,0 1-88,0 0 0,0-1 34,0 1 1,0 0-23,0-1-372,0 1 1,2-2-83,2-2 221,-3 3 1,5-10 71,-2 3 0,-1-3-251,5-1 263,-6 0 1,7-5 54,-5-3 0,1-1 148,-1 1 0,-2-2-120,2 2 1,-2-2 328,2-2 0,-3 0-100,3 1 0,-3 3 364,-1 0 0,0 4 69,0-4 312,0 6-205,0-3-276,0 5 0,0 5-285,0 3 0,0 3 115,0 5 0,2-3-554,2 2 0,-2-2 226,6-1 1,-4 0-336,4-1 1,0-3 201,3 0 0,1-2 24,0 2 0,-1-3 39,1-5 1,4 0 31,-1 0 1,2-1 180,-1-3 1,0-4-152,4-7 1,1 1 248,-6-6 0,5 1-43,-5-5 0,2-3 41,-1 0 1,-3-2-64,2 2 0,-6 1 147,-1-5 0,-5 4-2,1-5 0,-3 5-4,-1-4 0,0 4 108,0-4 0,-5 1-67,-3-1 1,-2-2-64,-2 6 0,0-6-7,1 2 0,-1 3 64,0 1 1,4 2-31,1 1 1,3 6 14,-4 3 1,4 3 87,-4 4 350,6 3-485,-4 5 1,6 1 27,0 3 1,0-1-229,0 5 0,0-1 159,0 5 0,0 1-145,0 3 0,0-2 83,0 5 1,4 5-130,0 3 0,5 5-169,-1 0 1,2 5-101,2 2 0,0 4 19,0-4 0,1 9 98,2-1 0,-2 2 96,3-2 1,-5-2-27,-3-2 0,1 0 250,-5-8 0,4-4-139,-4-11 0,0-4 110,-4-4-201,0 0-22,0-6-413,-6-1 165,5-5 238,-9-5 0,3-1 43,-4-6 1,0-3 186,3-1 1,-2 0-136,2 5 1,-2-2 104,-2-3 1,4 3 169,1-2 0,0 2 1,-2 1-1,3 0 0,-1 1 1,2-1 769,0 0-493,-4 6-129,7-5-79,-3 10-98,5-4 0,5 6-46,3 3 0,2 3-56,2 4 1,0-3-159,0 0 1,3 0-44,1 3 0,-1 0 57,-3-4 1,4 2-97,-1-5 0,1 4 113,-5-4 1,5 1-55,-1-1 0,2-3 59,-1 3 0,-3-2-197,3-2 1,0-2-28,0-2 1,0 2-170,-5-6 0,1 4 111,0-4 1,-1-1 114,1-6 1,-2 2 252,-2-3 1,1 3-90,-5 2 1,4-1 121,-4 0 1,0 4-76,-4 1 1056,0 4-501,0-2 0,-4 10 213,0 3 1,-1 3-208,1 5 1,2-3-111,-1 3 0,1 0-531,2 0 1,0 3 139,0-3 0,0 0-142,0-5 0,0 1 86,0 0-1683,0-1 1018,5 1 0,2-5-125,5-4 1,-5-1-265,1-2 0,-1-2 1074,1-1 0,2 1 0,-4-13 0,6 2 0</inkml:trace>
  <inkml:trace contextRef="#ctx0" brushRef="#br0" timeOffset="1817">1881 339 8108,'-11'0'3190,"-1"0"-2190,0 0-1137,6 0 162,1 0 0,6 4-1016,3 0 0,2 1 77,6-1 1,3-2-181,1 6 1,0-4 1093,-5 4 0,6 0 0,1 3 0</inkml:trace>
  <inkml:trace contextRef="#ctx0" brushRef="#br0" timeOffset="2693">2384 537 8108,'-12'-6'0,"0"-3"761,1 5 0,-1-1-232,0 1 0,0 3-39,1-3 1,0 1-179,4-1 1,-4 3-296,3-3 0,-1 4 28,2 4 1,-4 2-22,3 6 1,2 0-165,-2-1 0,6 2 114,-2 3 1,1-2 13,-1 6 0,3-6-11,-3 2 1,3-3 11,1-2 0,4 2 34,-1 3 1,7-5-109,-3 1 1,5 0 23,4-4 0,-3-2-83,2 2 1,2-6-68,-1 2 1,-1-2 45,-3-2 0,3-2 34,1-2 1,0 2 41,-5-6 1,1 0 81,0-3 1,-5-1-92,1 0 1,-1 1 176,0-1 1,3 0-33,-7 1 0,5-1-18,-4 0 0,4 4 123,-4 1 1,0 3-12,-4-4 293,0 5-219,0-2 193,0 5 0,0 5 134,0 3-264,0 3 0,1 0-38,3 1 0,-3 0-167,3-1 1,-3-3 2,-1 0 1,4-4-350,0 3-299,5-4 456,-2 2 1,4-5-153,1 0 186,0 0 0,-1-1 39,1-3 0,-1-2 31,-4-6 0,4 0 160,-4 1 0,0-1 0,1 0 0,-4 1-65,3-1 1,-3 1 144,4 4-136,-5-4 201,2 10 1,-4-4-2,3 5-69,-3 0 1,5 5-88,-6 3 0,0 2-18,0 2 0,0 0-265,0-1 1,0 1 99,0 0 1,0-5-251,0 1 0,1-1-80,3 0-324,-3 4 459,9-5 0,-4 2 68,1 0 1,4-6-133,-3 2 1,-2-2 148,2-2 1,-4 0 96,4 0 1,-1 0-90,5 0 1,-4-6 19,0-1 0,-2 0-3,2-1 0,2 1 101,-2-5 0,-1 0-14,0 1 0,-3-2 116,4-3 1,-4 3 208,4-3 1,-6 3-131,2 2 0,-3-1 258,-1 0 1,4 5-136,0-1 0,0 4 273,-4-4-284,0 6 1,0-2 0,1 8 0,2 5 14,1 5 0,1 0-410,-1 6 1,-1-5-333,4 5 0,1-5-91,4 5 1,-2-5 294,-2 5 1,2-6-202,-2 2 0,3-3 122,0-2 0,1 0-1677,0-4 509,-1 4 1508,1-10 0,0-1 0,-1-6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1:18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94 8356,'0'6'258,"5"5"0,-3-9-187,6 6 0,-4-5 45,4 1-60,0 2 1,3-3 26,1 5 0,-4-6-86,-1 2 1,1 1 70,4-1 1,0 0-70,-1-4 1,1 4 57,0 0 0,-1 0-49,1-4 1,4 0-7,-1 0 0,1 0-12,-5 0 0,2 0 23,3 0 0,-3 0 13,3 0 0,-3 0 1,-2 0 0,1 0-2,0 0 1,-1-4 75,1 0 1,0 0-73,-1 4 1,-3 0 40,0 0 0,0-4-14,3 0 1,1 0 3,0 4 0,-4 0 54,-1 0 0,1-1-59,4-3 1,-1 3 128,1-3 1,0 1-114,-1-1 0,1 3 230,0-3-220,5 3 1,0 1 22,2 0 0,-2 0 0,-5 0 0,-1 0-1,1 0 0,0 0-108,-1 0 0,5 1 98,-1 3 1,5-3-66,-4 3 0,0-2 50,0-2 0,-2 0-60,6 0 0,-2 0 40,1 0 0,0 0-145,-4 0 1,-1 4 97,6-1 0,-5 1-12,5-4 0,-6 0 63,2 0 1,1 2-34,-2 1 0,1-1 12,-5 2 0,1 1-11,0-1 0,0 0 35,-1-4 1,1 4-28,0-1 1,-1 3-10,1-2 1,0-3-18,-1 3 0,1 1-6,0-1 1,-1 0 80,1-4 0,0 0-55,-1 0 0,1 0 107,0 0 1,3 0-94,1 0 1,1 0-15,-2 0 0,-2-4 19,3 0 0,-2 0-46,2 4 0,-3-4 31,2 0 0,2 0-5,-1 4 0,1 0-1,-2 0 0,-1 0 6,6 0 0,-4 0-11,3 0 1,-3 0 6,3 0 1,0 0-52,5 0 1,-5-4 48,1 1 1,-1-1 3,5 4 0,-1-2-23,0-2 0,1 3-3,-1-3 0,4-1-3,1 1 1,-1 0 13,-4 4 1,1-4-25,-1 1 1,-4-1 7,1 4 0,-1 0 0,5 0 1,-1 0-8,0 0 0,1 0 5,-1 0 0,1 1 45,-1 3 1,-4-3 5,1 3 0,-1-3-26,5-1 0,3 0-10,0 0 0,0 0-8,-3 0 1,-1 0 13,1 0 1,-1 0-27,0 0 1,1 0 25,-1 0 1,2 0 10,2 0 0,-2 0-26,2 0 1,-3 0 0,0 0 0,3 0-10,0 0 1,1-4 16,-5 1 0,4-1-35,0 4 1,1 0 32,-5 0 0,-1-4-32,-2 0 0,2 0 23,-3 4 0,2 0-17,-2 0 1,3 0 9,-2 0 1,-2 0 0,2 0 1,-1 0 1,4 0 0,1-4 0,-1 0 0,0-4 74,1 4 0,0-3-67,4 3 0,-4-4 36,4 4 1,-4-4-29,0 4 1,-1-3-11,0 3 1,1 0 5,-1 4 0,-1 0-1,-2 0 0,2-4-12,-3 0 1,3 0 14,2 4 0,-1 0-27,0 0 1,1 0 19,-1 0 1,0 0-15,1 0 0,-1 0 11,1 0 1,0 0 25,3 0 0,-3 0-9,-1 0 1,1 0 1,-5 0 1,7 0 17,1 0 0,-3 0 4,-5 0 1,1-4-32,3 0 1,0 0 8,1 4 1,-1 0-10,0 0 1,-3 0 10,-1 0 0,1 0 57,3 0 0,-3 0-26,-1 0 1,1 0 6,3 0 0,-1 0 44,-3 0 0,2 0-64,-5 0 0,3 4 4,-3 0 1,3 0 8,-3-4 0,3 0-28,-3 0 1,3 4 29,-3 0 1,3 0-45,-3-4 1,5 0 25,-2 0 0,-1 0 1,2 0 1,-2 0-8,2 0 1,0 0 2,-4 0 1,5 0-3,-2 0 1,3 0 3,2 0 0,-5 0 1,0 0 0,-3 0 1,3 0 0,1 0-39,3 0 1,-3 0-9,-1 0 1,-3 0-6,3 0 0,-1 0-38,2 0 1,1 0 64,-6 0 0,5-4-30,-5 0 0,6 0 20,-1 4 1,-4 0-19,0 0 1,-2-4 11,2 0 0,-3 0-1,2 4 0,2 0-12,-1 0 1,-1 0-2,-3 0 1,0-1 11,-1-3 0,1 3-3,0-3 1,1 3 7,2 1 0,-6 0-7,3 0 0,-3-4 21,3 0 1,-4 0-20,0 4 1,-1 0 4,5 0 1,-4 0-2,0 0 1,-5 0 5,5 0-50,0 0 43,4 0 1,-1 0-19,1 0 1,-4 0 13,0 0 1,-4 0 0,3 0 1,-3 0-12,4 0 102,-5 0-50,7 0 1,-7 0 50,4 0-4,-4 0-67,7 0 1,-7 0-18,5 0 40,-6 0-42,9 0 1,-9 0 40,6 0-83,-5 0 1,6-1 55,-5-3-175,0 3 90,1-5-10,-4 6 78,4 0-31,-5 0 33,5 0-37,-3 0 93,3 0-72,-5 0-1994,0 0 1,-5 6 0,-2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2:30.4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36 153 8936,'0'-7'1607,"0"2"0,0 4-1206,0-3 0,-1 3 161,-3-3-142,2 2-158,-3 2-277,0 0 223,4 0-279,-5 0 1,5 0 25,-3 0-148,3 6 1,-4 0-45,5 6 1,0-1 87,0 1 0,1 0-46,3-1 0,-1 1-220,4 0 1,0-1-35,1 1 1,2 0 135,-2 0 1,2-5 206,2 1 0,0-5-96,-1 1 0,1-3 163,0-1 1,-5 0-109,1 0 0,-1-1 546,0-3 0,-1 1-24,-6-5 1,4 1 121,-1-5 1,1 0-118,-4 0 1,0 1-64,0-1 0,-1 2-208,-3 2 1,3-2 227,-3 2-144,3 3 114,-5-6-442,5 10 56,-4-10-65,5 10 1,1 1-50,3 8 1,-1-2 92,5 2 0,-1 4-283,5 4 0,1-1 117,3-3 1,-2 5 8,5 2 0,1 3-9,3 2 1,1 0 77,-1 3 1,2 3 126,2 5 1,-4-1-107,1-3 0,-4 2 681,-8-6 0,1 0-321,-9-3 1,0-1 468,-4 0 0,0-5-301,0-2 0,-5-3 129,-3-1 1,-4-1-116,-4 1 1,4-4-134,-4 0 1,2-6-167,-2 2 1,2-3-310,-6-1 1,6 0-376,-2 0 1,0 0 364,0 0 1,0-5-122,5-3 0,-1-1 104,0 2 1,1-4-335,-1 3 0,2-2 170,2-2 1,3 1-880,5-1 634,0 0 1,0 1-135,0-1 0,5 4 803,3 0 0,7 1 0,3-5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2:34.3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 8531,'-6'8'1590,"2"0"1,1-5-1208,-1 5 0,3 0-23,-3 4 1,3-1-123,1 1 1,0 0-244,0-1 1,0 5-185,0 0 0,0 0-120,0 0 0,0-3-19,0 3 0,1-3-1141,3-2 743,-3 1 0,8 0-263,-5-1-680,0-4 1669,-4-2 0,5-10 0,2-2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2:34.5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 7735,'-8'4'1423,"0"0"-461,6 0-611,-3-4-659,5 5-281,0-4 0,5 4-129,3-5 1,2 0 127,2 0 590,-1 0 0,6 0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2:34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0 7735,'-12'12'226,"0"-4"-151,1 0 908,-1-1 0,0 5 181,1 0-819,-1 0 0,2-1-132,2 1 0,3-4-298,5-1 73,0 1 121,0 4-396,0 0 239,0-1 0,1-3-228,3 0 159,2-6 0,6 4-88,0-6 0,-1 4 129,1-1 0,0 3-301,-1-2 0,5-3 141,-1 3 1,2 1 35,-1-1 0,-2 4 44,6-5 1,-6 5 23,2-4 0,-4 5 376,0-1 0,0-1-178,0 0 0,-2 1 540,-2 4 1,-3-4-295,-5-1 1,0 1 81,0 4 1,-5 0-90,-3-1 1,-2-3 62,-2 0 0,0-2-386,0 2 0,-3 1-370,-1-5 1,-1 0-915,2-4 1,1 0 664,-6 0 0,6 0 637,-2 0 0,-2-5 0,0-2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2:38.2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269 550 7735,'0'-12'0,"0"4"225,0 1 0,0-1-25,0-4 1,0 4 159,0 1 0,0 3-81,0-4 0,0 4-14,0-4 1,0 4 160,0-3-49,0 4 0,-1-4-35,-3 4 1,1 1 344,-5-2-366,0 3 1,-3 2-86,-1 3 1,-3 3-122,-1 4 0,-1 1 65,2 0 0,2 1-227,-3 2 0,-1 2 111,2 3 1,-2 3-319,1 0 0,3 1 74,-2 3 0,5-1-42,3 1 1,0-2-64,-1 2 1,3 2 104,5-2 1,0 0-113,0-3 1,5-5 109,3 1 1,4-2-238,3 1 0,0 2 107,4-5 0,1-1-170,3-3 0,0-2-5,1-2 1,-1-3-109,0-5 1,2 0 196,2 0 0,-3-6 398,-1-6 0,0 0 0,1-10 0,6 4 0</inkml:trace>
  <inkml:trace contextRef="#ctx0" brushRef="#br0" timeOffset="723">631 643 7735,'0'-11'37,"-4"-1"326,0 0 605,0 1-598,-1-1 1,2 4 469,-4 0-206,4 6 8,-7-3-25,3 5-289,-4 5 1,-1 5-194,0 6 0,4 4 90,1 0 0,3 2-253,-4 1 1,5 2 90,-1 2 1,3-2-306,1 2 0,0-3 132,0-5 0,0 2-71,0-6 0,1 1-79,3-4 1,-1-2-504,5-2 525,0-3 0,3-6 44,1-3 1,0-4 34,-1-8 1,-3 2 24,0-5 1,-2 3-84,2-3 0,1 3 89,-5-3 1,4 4 36,-4 0 1,1 0-46,-1 0 1,-3 2 138,3-3 1,-3 7-3,-1 1 149,0 6 119,0-3 1,0 6-118,0 3 0,0 2-11,0 6 0,2 4 3,2-1 0,-3 5-43,3-5 1,1 6-105,-1-2 0,4-2-128,-5-1 0,7 1-67,-3-2 0,4 1 84,0-4 0,1-6 74,0-2 0,-3-3-10,3-1 1,-6-1 95,10-3 1,-6-4-112,6-7 0,-7-3 185,-2-6 1,1 0 7,4-4 0,-2-2-108,-2-5 0,2-1-63,-2-3 1,-1-2 65,1-6 0,-6 1 93,2 4 0,-1-4-67,1 3 1,-3-2 75,3-2 0,-3 6-71,-1 2 1,0 2 266,0 2 1,0 4 65,0 0 1,0 9 483,0-1-311,0 12 0,-1 1 205,-3 10-598,3 0 1,-5 6 45,6 6 0,0 2-119,0 10 1,0-2 66,0 9 0,0 0-166,0 4 0,0 1-525,0 3 1,2-1 327,2 5 1,-2 0-553,6 3 1,-4-1 352,4 1 1,-5-3-3,5 4 1,-4-6-8,4-6 1,-4-1-73,4-3 0,-4-3 144,3-9 1,-4-2-689,1-5-107,2-1 62,-4-4 1071,3-2 0,-5-5 0,5-5 0,1-2 0</inkml:trace>
  <inkml:trace contextRef="#ctx0" brushRef="#br0" timeOffset="941">818 632 7735,'-8'0'127,"0"0"989,6 0 1,-5 0-51,3 0-742,3-6 0,-3 5-400,8-3 1,3-1 135,4 1 0,2 0-618,3 4 1,-2-4 375,5 0 0,1 1-856,3 3 1,1 0 390,-1 0 1,-3 0 646,-1 0 0,6 5 0,4 1 0</inkml:trace>
  <inkml:trace contextRef="#ctx0" brushRef="#br0" timeOffset="1357">1273 573 7735,'-6'0'886,"1"0"32,0 0-222,3 0 46,-3-5-127,5 4-433,0-4 1,5 5 29,3 0 1,0 0-195,4 0 1,-3 0 12,6 0 0,2 0 23,-1 0 1,3 0-212,-3 0 0,-1 0 0,-3 0-18,5-6 1,-4 1 53,2-3 0,-7 2-52,-4 2 153,-3 3 0,-6-8 164,-3 5 1,-2 0 16,-2 4 0,1 0-105,-1 0 0,-4 5 171,1 3 0,-5 2-41,5 2 0,-5 1-110,5 2 1,-1 2 31,4 3 0,2 1-166,2-6 0,-1 6 109,5-2 1,-3 0-92,3 0 1,0-5-73,4 2 1,5-3 32,3-1 0,3-5-435,5 1 1,-2-5 197,6 1 0,-1-3-617,5-1 0,3 0 400,0 0 1,0-4 532,-3 0 0,4-5 0,2 3 0</inkml:trace>
  <inkml:trace contextRef="#ctx0" brushRef="#br0" timeOffset="2325">1998 562 7735,'-12'-12'486,"0"4"-35,1 0-87,-1 6 0,0-3 146,1 5-161,-1 0 1,0 0-109,1 0 1,4 1-163,3 3 0,-1 2 17,1 6 1,-1 0-118,1-1 1,3 2 34,-3 3 0,3-3 41,1 2 1,0 0-342,0 0 0,3-2 156,1 3 0,4-3-215,-4-2 1,5-3 125,-1 0 0,-2-2-7,2 2 1,-4-3-9,4-5 44,0 6 179,3-5 1,0 3-97,-4-8 1,0 1 210,-3-4 0,-3 3-96,3-4 0,-3 0 149,-1-4 0,0 1-50,0-1 0,0 4 267,0 0-218,0 1 1,0-5 190,0 0-183,0 6 19,0-5-56,0 10 0,2-4-36,2 5 0,-2 0-110,6 0 0,0 5 11,3 3 0,5 8-137,0 3 0,4 4-2,0 5 0,3-2 104,4 5 1,-2 0-1,4 4 1,-2 1-1,0 2 1,-2 1 117,-4-2 1,-5-4-70,-4-2 0,-2-1 450,-2 1 1,-3-4-65,-5-7 0,-1-1 85,-3-7 1,2 1-136,-6-9 0,0 0-63,-4-4 1,-3 0-269,-1 0 1,-5-2 93,2-1 0,-2-4-494,2-5 1,-3-3 262,2-1 1,-2-3-453,-1 3 1,3-5 93,1 2 1,1 1-64,-2-2 1,-1 2 115,6-1 0,-1 2 96,5 5 1,0 0-196,3 1 0,3 3 146,5 0 1,2 4 31,1-4 1,4 6 351,5-2 0,10-3 0,2 1 0</inkml:trace>
  <inkml:trace contextRef="#ctx0" brushRef="#br0" timeOffset="3333">2558 562 7735,'-5'-11'477,"-3"3"-252,-2-2 0,-2 5 138,1-3 0,3 3-64,0 5 1,0 0 61,-3 0 0,-1 0-339,0 0 1,4 1 118,1 3 0,-1 1-24,-4 3 1,1 2 46,-1-2 0,0 6-88,0 2 0,2 0 23,2-5 1,-1 5-170,5-1 0,-3 5-27,3-5 0,0 2 131,4-1 0,1 1-141,3 2 1,2-2 53,6-5 1,1 0-85,3-1 1,-2 0 86,5-4 1,0-1-144,0-6 1,3 0 83,-2 0 0,-2-2-1,1-2 0,-4-2 41,0-6 0,-2-3 9,-1-1 1,-2-1 43,-2 2 1,1 2 4,-5-3 0,1 3 123,-1 1 1,-3 5-72,3-1 269,-3 5-182,-1-2 76,0 0 262,0 4-558,0 6 216,0-3-217,0 14 176,0-15-272,6 10 230,0-10-121,6 4 0,0-5 52,-1 0 5,1-5 1,0-2 99,-1-4 0,-3 0-84,0 4 1,-2-4 185,2 3 1,1-2-33,-5-2-50,5 1 0,-6 0 10,5 3 278,-6 3-311,3 5 1,-1 5 5,0 3 1,0 0-119,-4 4 1,1-3 71,3 6 1,-2-2-143,1-1 1,3 0-24,-3-1 44,1 1 1,0 0 76,0-1-90,5 1 0,-6-2 30,5-2 0,-4-1-85,3-3 41,-4-3 1,3 4 11,-2-5-195,-2 0 243,8 0 0,-7-1-53,4-3 0,-4-3 34,1-4 1,-2 3 152,2 0-97,-2 0 1,7-3 135,-5-1 1,0 4 16,-4 0 1,1 5 45,3-5-6,-3 5-88,9-7 89,-8 9-115,8-5 0,-7 6-56,4 0 1,-3 0 3,4 0 1,-4 0-18,4 0 0,-4 0-15,3 0 0,-3 0 1,4 0-1,1 0 19,2 0 0,0 0-231,1 0 226,0 0 1,-1-1-75,1-3 0,-4 3 4,0-3 8,-1-3 91,5 1-54,0-6 0,-2 4 89,-2 1-104,2 4 264,-3-2-220,5 5 1,-5 0 8,1 0 1,-4 5 28,4 3 0,-4-2-3,3 2 1,-3 0 45,4 4 1,-4-1-61,4 1 1,-4 1-65,3 3 1,-3-3 61,4 2 1,-4-2-314,4-1 0,-6-4 130,2-1 0,-1 0-507,1 1 0,-3-2-734,3-2-305,-3-3 1714,-1 5 0,0-12 0,-5 0 0,-1-6 0</inkml:trace>
  <inkml:trace contextRef="#ctx0" brushRef="#br0" timeOffset="3517">3084 281 7735,'-8'7'2914,"0"-3"-1915,6-3-671,-3 4 1,6 0-907,3 3 0,2 2 440,6-2 0,5 3-2458,2 0 2596,-2 1 0,5 0 0,-3-1 0</inkml:trace>
  <inkml:trace contextRef="#ctx0" brushRef="#br0" timeOffset="3919">3762 538 7735,'-17'-5'568,"4"4"158,-3-3 1,2-1 26,-2 1 1,3 0-319,-2 4 1,-2 0-235,1 0 1,-1 5 23,2 3 0,2 3-194,-3 5 0,3-2 125,2 6 1,0-1 6,3 5 0,2-1-57,2 0 0,3-1-126,-3-2 1,6 2-207,2-3 1,5-2 112,-1-1 1,7-3-340,0-1 1,6-5 225,-2 1 1,3-5-308,2 1 0,-1-3 217,0-1 0,-3 0-977,-1 0 1,1 0 1292,3 0 0,1-5 0,-1-2 0</inkml:trace>
  <inkml:trace contextRef="#ctx0" brushRef="#br0" timeOffset="4676">4159 597 7735,'-7'-6'284,"-3"0"0,5-6 917,-3 1-412,-2-1 102,3 0-582,-5 1 0,1 4 477,-1 3-445,0 3 1,1 6-37,-1 3 0,0 2-95,1 2 0,-1 5-10,0 2 1,1 2-212,-1-2 0,1 4 84,4-4 1,0-1-1,3 2 0,3-2-30,-3 1 1,3-2-346,1-5 0,1-2 176,3-2 1,2 1-154,6-5 0,0 0-6,0-4 0,0 0-14,4 0 0,-3-4 102,3 0 0,1-5-102,-2 1 1,1-2 35,-5-2 0,1-3 107,0-1 0,-2 0-9,-2 5 0,1-2-34,-5-3 0,4 3 207,-4-2 0,-1 2-91,-3 1 607,0 0-124,0 1-167,0 4 0,-1 2 148,-3 5 0,2 5-145,-6 3 0,5 2 120,-1 2 1,3 1-42,1 3 1,0-4-172,0 4 0,0 1-43,0-1 0,1-1-113,3-3 1,-1-1-29,5 1 0,-1-4 107,5 0 0,5-2-360,2 2 1,0 1 142,0-5 0,1 0-152,3-4 1,4-1 95,0-3 0,1-3 164,-5-4 1,4-6 37,1-3 1,-5 1 163,-4-5 0,0 4-21,0-8 1,-1 4-84,-2 0 0,-7 0 113,3-4 1,-5 2-66,1-5 0,-3 4 102,-5-4 0,0 4-54,0-5 1,-1 6 79,-3-1 1,-4 3-10,-7 0 1,0 5 71,-4-1 0,1 2-134,-2-1 1,-2 2-2,3 5 0,1 4 120,-2 0 1,6 6-102,-2-2 0,5 8-177,3 4 0,-1 3 7,5 5 0,-4-2-56,4 6 0,0 3 102,4 4 0,2 6-25,2-2 1,-2 3-428,6 1 0,0 1 181,3 3 0,5-1-460,0 4 0,3-5 297,-3-2 0,4-1-297,0-7 0,2 0-128,1-4 1,-1 0-274,-2-4 1,-2-3 432,-2-9 1,-6 2 643,5-5 0,-4 5 0,6-2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2:44.7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24 175 7735,'-6'0'2282,"-4"-1"-1393,7-3-256,-1 3-557,4-4 11,0 5 1,0 1 42,0 3 1,0 2 45,0 6 1,1 1-34,3 3 1,-3 2-182,3 5 0,1 6 42,-1 2 1,4 3-99,-4 1 1,0 1 42,-4 3 1,1-3-47,3 3 0,-3-2 72,3-2 0,-3-6-14,-1-1 1,0-5 76,0-3-7,0 2 52,0-9-53,0-2-34,0-6 25,0-5 0,2 0 208,2 0-173,-3 0 42,9 0 0,-7 0-28,5 0 1,-4 0 6,3 0 1,1 0-99,4 0 1,-4 0 79,-1 0 0,5 0-120,4 0 1,1 4 102,-2 0 0,3 1-132,6-1 0,-2-2 57,-3 2 0,5-3-1,-1-1 0,0 0-4,5 0 0,-3 0 0,3 0 0,-4 0 15,4 0 1,-4 0 0,0 0 1,-5 4 37,1 0 1,-6 0-34,1-4 1,-2 0 246,-1 0-236,0 0 170,-1 5-135,-4-4 262,3 9-193,-8-8-64,3 3-127,-5-5 348,0 0 150,0-5-260,0 3 0,-1-3 83,-3 5 229,2 0-160,-8 0-170,3 5 0,-3-2-5,2 5 0,2-4-128,2 3 1,1-3 106,-4 4 0,4-4-263,-1 4 1,3-4-56,1 4 0,0-5-326,0 5-175,0-5 455,0 7 0,1-9-18,3 3 1,-1-2 21,4-2 0,1-4-13,4 0 0,-1-5 48,1 1 1,-4-4 98,0-3 0,0 2 72,3-3 1,0-1 144,-4 2 0,2-5 23,-5 5 0,2-1-86,-3 4 0,-1 1 12,2-1 1,-3 4 0,-2 2-380,-3 1 279,2 1 1,-7 9-488,5 3 1,-1 2-178,1 2 1,3 1-1197,-3 2 1919,3-2 0,-4 9 0,-2-3 0</inkml:trace>
  <inkml:trace contextRef="#ctx0" brushRef="#br0" timeOffset="1119">1391 386 7735,'-5'-7'0,"2"-3"1358,-5 2-429,6 3 318,-9 0-875,10 5 1,-8 6 1,5 6 0,0 5-103,4 6 1,0 4-170,0 1 1,1 8-44,3-1 0,3 8-151,4 0 0,1 2-446,0 2 1,-1 3 303,1 1 1,0-2-456,-1-6 0,1-3 285,0-5 0,-6-9-907,-2-2 282,3-14 578,-6 1 0,4-18 250,-5-5 1,-1-6 200,-3-9 0,1 2 0,-4-2 0,-1-2 0,-4 2 0,0-5 0,1 1 0,-1 1 0,0-1 0,-3 5 0,-1-2 0,-1 0 0,3-1 0,-3 1 0,0-1 0,-1 3-83,0 2 0,0 0 20,-2 1 1,0 5 500,4 2 1,2 7-182,6 1 1,-2 6 352,2-2 0,1 2 69,0 2 137,4 0-449,-2 0 1,6-3-193,3-1 1,-1-4 97,4 4 1,1-5-1,4 1 1,3-2 90,1-2 1,5 0-98,-2 1 1,3-2 53,2-3 0,-2 3-85,-3-2 0,7 5-26,-3 3 0,3 4 3,-2-1 0,-1 3-182,1 1 0,-5 6-124,0 6 1,0 5 127,0 6 0,2 6-193,-6 2 1,1 3 71,-4 1 1,-4 1-12,-1 3 0,-4 1 19,1 3 0,-3 3 127,-1-4 1,-5 6-32,-3-1 0,-2-3 7,-2-9 1,-4 0-84,1 0 0,-1-5-117,5-2 0,0-9-865,3-3 407,-2-9 209,4-1 0,-5-12 77,3-1 1,3-4-491,5-1 1,0-3 141,0-1 1,2-1-90,1 2 1,0 2 783,5-3 0,0 9 0,3-4 0,1 5 0</inkml:trace>
  <inkml:trace contextRef="#ctx0" brushRef="#br0" timeOffset="1351">1940 701 7735,'-12'0'3066,"0"-5"-1569,6 4-601,1-5-696,5 6 1,0 6-113,0 1 1,4 5 136,0 4 1,3 2-425,-3 5 1,4 1 211,-4-1 1,1 0-707,-1 1 1,-1-2-157,4-3 0,-4 2-360,1-6 1,1 1-703,-1-4 1911,0-6 0,1 5 0,2-5 0</inkml:trace>
  <inkml:trace contextRef="#ctx0" brushRef="#br0" timeOffset="1518">1928 362 7735,'-8'0'542,"1"0"-838,4 0 336,-2 0-448,5 6 1,5-4 121,3 6 286,2-6 0,7 9 0,1-5 0</inkml:trace>
  <inkml:trace contextRef="#ctx0" brushRef="#br0" timeOffset="1927">2314 444 7735,'-7'5'0,"-3"-2"833,2 5 0,-2-2-337,-2 2 0,4 2 454,0-2 1,1 2-403,-5 2 0,-2 1 9,2 3 1,-5-3-262,9 2 1,-5 2-170,5-1 0,-1 1-102,2-2 113,-4-2 0,10 4-643,-3-5 428,3-6-274,1-1 0,1-5 147,3 0 0,2 0 44,6 0 1,0 0 38,-1 0 1,2 0 40,3 0 1,-2-1-53,6-3 0,-5 3 78,5-3 0,-2 3-359,1 1 1,3 0 169,-2 0 0,1 5 252,-2 3 0,2 2-107,-5 2 0,2 3 571,-7 1 0,2 1-162,-9-2 1,0 0 19,-4 4 1,-1-5-128,-3 2 1,-3 1 113,-4-2 1,-5 1-642,1-4 1,-6-6 237,1-2 0,2 1-1061,-1-1 0,-1 0 558,-3-4 1,1 0-437,2 0 0,-2-5 1024,3-3 0,-8-2 0,-3-2 0</inkml:trace>
  <inkml:trace contextRef="#ctx0" brushRef="#br0" timeOffset="2728">2991 526 7735,'-1'-11'110,"-3"4"0,3-4 549,-3 4 1,1-4-224,-1-1 0,2 5 113,-6-1 0,4 4-154,-4-4 1,0 6 390,-3-2 0,-2 2-300,-3 2 1,2 7 63,-6 5 0,1 2-222,-4 9 0,-1-2-285,1 6 0,1 3-2,2 1 0,3 3 114,6 1 1,0-4-370,4 0 1,1-3 200,6 3 1,2-5-643,2 1 0,7-4 291,9-3 1,-2-5-430,1-7 1,2-1 195,6-3 0,-2-3 86,2 3 0,2-8 44,-2-4 1,2-4 122,-2-3 0,-1 1-446,5-6 0,-5 2 283,1-2 0,-2-2 507,-2 3 0,1-3 0,-1-2 0</inkml:trace>
  <inkml:trace contextRef="#ctx0" brushRef="#br0" timeOffset="3443">3213 584 7735,'-12'-5'3241,"1"4"-1488,-1-10-733,6 10-222,0-4-498,6 5 0,0 5 40,0 3 0,2 2-147,2 2 0,1 1-128,3 3 0,2 2-232,-2 5 0,6 0 171,2 1 0,-1-1-375,-3 0 0,-1 1 210,1-1 0,-1-3-178,-4-1 0,4-5 102,-4 2 1,0-3-726,1-1 293,-6-1 359,9-4 0,-10-3 288,3-8 0,-3-3-28,-1-4 0,0-2 254,0-3 1,-1 2-168,-3-6 0,3 5 242,-3-5 1,1 5-137,-1-5 0,3 5 58,-3-5 0,3 6 9,1-2 1,0 3-5,0 2 1,0 3-99,0 0 0,0 4 90,0-4-102,0 6 91,0-3-293,5 5 1,2 4 113,4-1 0,1 5-79,0-4 1,-1 4-1,1-4 0,0 1-73,-1-1 1,5-3 9,-1 3 1,2 1 50,-1-1 1,-3 0 144,2-4 1,0 0-111,0 0 0,-2-4 132,3 0 1,-3-5-102,-1 1 0,-1-2-65,1-2 0,0-1 50,-1-2 0,-3 2-12,0-3 0,-2-1 7,2 2 0,1-1 14,-5 5 0,4-1 210,-4 0-170,0 0 324,-4 1-211,0 4 316,0 2 1,-2 5 170,-2 0-283,-2 0 0,-6 5 74,1 3 0,-1-1-91,0 0 0,-1 2-49,-2 7 0,2-3-67,-3 3 1,3 0-48,2 0 0,-1 4 71,0-5 1,2 5-198,2-5 0,-1 5-8,5-5 1,0 2-94,4-1 0,0-3-316,0 2 1,5-2 236,3-1 1,4-2-461,3-2 1,5-1 288,7-4 1,-2-1-266,2 2 0,4-3 172,4-1 0,2 0-601,5 0 1,1-1 104,4-3 0,0-1-221,-1-3 1,0-4 1132,-3 0 0,-3-5 0,-5-6 0</inkml:trace>
  <inkml:trace contextRef="#ctx0" brushRef="#br0" timeOffset="4169">4159 59 7735,'0'-12'-242,"-5"4"540,-3 0 0,2 4 550,-2-3 1,5 3 317,0-4-424,1 5-365,-3-2 0,4 10-93,-3 3 0,3 8 15,1 3 0,3 8-66,1 5 0,5 7-225,-1 3 0,4 9-148,3 4 1,0 2-138,4 1 1,1 2-57,3 2 0,-1-4 142,-2 1 0,-4-7-318,-4-9 1,0-4-194,-1-8-681,1-3 928,-5-10 0,-1-6-329,-2-8 0,-3-4 433,3-4 0,-2-2 351,-2-6 0,0-5 0,0-1 0</inkml:trace>
  <inkml:trace contextRef="#ctx0" brushRef="#br0" timeOffset="4386">4089 584 7735,'-6'-5'1731,"-1"4"-1128,3-3 1,3 1 408,-3-1-703,3 3 0,2-8-109,3 5 0,4-4-207,7 4 0,5-3 87,7 3 1,-1-4-707,5 4 0,2-4 407,6 4 0,2-1-433,6 1 1,-4 3 161,0-3 490,-6 3 0,9 1 0,-5 0 0</inkml:trace>
  <inkml:trace contextRef="#ctx0" brushRef="#br0" timeOffset="4795">4685 584 7735,'-12'0'1723,"1"0"-1330,-1 0 0,5-1 360,3-3-362,3 3 0,2-8-398,3 5 1,4-1 82,8 1 0,-2 2-115,5-1 0,1-3 81,3 2 0,1-5 0,-1 2 0,-1-4 57,-2-1 1,0 1-274,-4-1 0,3 0 95,-3 1 1,0-1 216,-5 0 0,-3 1 183,0-1 1,-6 4-75,2 0 0,-4 6 12,-4-2 1,-2 3-74,-6 1 1,-5 0-34,-2 0 0,-3 5 55,-2 3 1,1 6-30,0 2 1,-1 4-42,1 0 1,0 2 10,-1 1 1,2 4-170,3 1 1,2 3 48,5-4 0,6 0-181,2-3 0,3-5 74,1 1 0,5-6-54,2 2 1,9-5 24,4-3 0,3 1-491,4-5 1,-1 0-121,5-4 0,0 0-343,4 0 1,-3-1-352,-1-3 1,-4 1 865,4-5 0,-5 4 546,1-3 0,-2-1 0,-2-4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1:54:06.1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246 12 7873,'-7'0'1185,"1"-4"1633,2 0-353,2 0-1212,-3 4-418,0 0-573,4 0 1,-8 5-168,5 3 1,-5 4 131,1 3 1,-3 0-645,0 4 0,-2 5-179,-3 3 0,3 0-610,-2-4 1,2 1-683,1-1 1,0-1 926,1-2 0,-1-3-148,0-6 1109,6 1 0,-5-6 0,5 0 0</inkml:trace>
  <inkml:trace contextRef="#ctx0" brushRef="#br0" timeOffset="224">0 82 14034,'13'6'713,"3"-2"0,-2 2-499,6-3 0,-5 7-46,5-3 0,-2 2-226,1-1 1,3 3-401,-2-4 0,-3 4-299,-2 0 1,2 0 393,-1-3 0,-1 2-2915,-3-2 3278,0-3 0,-1 5 0,1-3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4:30.2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479 11 7780,'-11'0'2261,"-1"-4"-1775,0 0 1,1 1-143,-1 7 0,-4 4 252,1 8 0,-7 3-327,-2 8 0,0 3-270,-7 5 0,3 5-561,-3 3 0,-3 1 429,-1-1 0,-1-3-993,9-5 1,3-5 577,5-2 1,5-10-969,-2-7 1516,8-4 0,-2-7 0,3 0 0</inkml:trace>
  <inkml:trace contextRef="#ctx0" brushRef="#br0" timeOffset="191">257 104 8165,'-6'0'2237,"1"5"0,5 2-1636,0 4 1,1 6-217,3 3 0,4 3-315,7 4 1,4 3 90,4 5 1,7 6-887,5 1 0,0-1-217,4-2 1,2-3-695,2-1 0,-1-1 1636,1-3 0,-6-3 0,3-4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1:54:05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1 7873,'-7'0'967,"2"0"-726,5 0 1,-1 0 3170,-3 0-496,2 0-2282,-3 0 1,4 1-298,-3 3 1,2 3-124,-6 4 0,4 2-163,-4 3 0,2 2 135,-2 5 0,-7 5-565,4-1 1,-3 1-199,2 0 0,0-2-570,0 5 0,-3-5-596,-1 1 1,2-7 23,6-5-625,-2-2 2344,3-1 0,-4-11 0,-1-2 0</inkml:trace>
  <inkml:trace contextRef="#ctx0" brushRef="#br0" timeOffset="200">105 24 7873,'-6'7'2881,"0"-2"-1207,6 0-1193,0-4 1,2 9-245,2-7 0,2 5-23,6-4 0,3 5-270,1-1 0,5-2 134,-2 2 1,3 0-233,2 4 0,0 3-482,4 1 1,-2 1-871,5-2 1,-4 2-827,4 3 2332,-5-3 0,8-1 0,-4 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1:54:05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36 6804,'7'-7'855,"-2"2"1,-1 4 679,0-3-83,0 3-1026,-4-5 0,0 5 1124,0-3-524,0 3-207,0-4-774,0 5 1,-6 5 93,-1 3 1,-4-2-503,0 2 1,-1 1 288,0 7 0,1-3-290,-1 2 1,-4 2-270,1-1 1,-1 0-506,4 0 1,-3-3-103,-1 3 0,1-1 633,3-3 0,2 2 19,2-6 0,-2-3 588,2-1 0,-3-3 0,0-1 0</inkml:trace>
  <inkml:trace contextRef="#ctx0" brushRef="#br0" timeOffset="170">106 47 7873,'0'7'-931,"0"-2"2306,0-5 1,0 1 688,0 3-1576,5-2 0,1 3-476,6-5 1,1 0 52,3 0 0,-2 1-183,5 3 0,-3-1 146,4 4 1,0-3-1164,8 4 0,-6 0 250,5 4 885,-5-1 0,6 1 0,-4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1:54:04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164 1 12553,'-1'11'289,"-3"1"1,1 1-295,-5 3 1,5 2-137,-5 5 1,0-2-551,-4 2 0,1-2 323,-1 6 1,2-2-706,2-2 0,-3-3 419,4-1 0,-4-4 68,0 0 0,3-3 586,0-4 0,0 2 0,-3-4 0</inkml:trace>
  <inkml:trace contextRef="#ctx0" brushRef="#br0" timeOffset="182">36 129 7873,'-7'0'1176,"2"0"1366,0 0-1149,3 0-788,-3 0 1,10 0-205,3 0 0,3 5-567,0 3 1,2-1 80,3 0 0,-2 1-92,6 4 0,-1 0-1150,4-1 0,-2 1 758,3 0 0,-4-1 569,8 1 0,-4 5 0,0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1:54:07.9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12 7873,'6'-1'2625,"-2"-3"-1066,-3 3-860,4-4-191,-3 5 0,3 5 0,-5 3 7,0 2 0,0 2-250,0-1 1,-5 6-467,-3 3 0,-2-2 179,-2 1-898,0 1 1,1 2-1,-1-1-256,0-2 0,1-1-2004,-1 2 3180,0-3 0,-5-6 0,-1 1 0</inkml:trace>
  <inkml:trace contextRef="#ctx0" brushRef="#br0" timeOffset="200">0 118 7873,'6'6'537,"1"-2"0,5 1 1,2 0-43,2 2 1,5 1-298,-2 3 1,3-3-408,2 0 1,3 0 191,0 3-482,6 1 1,-9 0 0,3-1 498,-2 1 0,-2 0 0,1-1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1:54:10.5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328 163 7873,'-7'0'0,"-3"0"1270,2 0 1,-2 0 154,-2 0-905,1 0 1,-1 1-482,0 3-27,1 2 1,-1 6 22,0 0 1,0 5-255,1 2 0,-5-1 1,1 2-643,0 0 1,2 2 714,2 2-1033,-1-6 0,0 3 596,1-6 1,-5 0 0,1-6 582,0-1 0,-3-1 0,0 5 0</inkml:trace>
  <inkml:trace contextRef="#ctx0" brushRef="#br0" timeOffset="200">94 209 7873,'0'-6'2164,"0"1"0,2 6-898,2 3-929,2 2 1,7 6-157,3 0 0,2-3-72,5 2 0,0-1-103,1 5 0,3-2-294,0-1 1,6-1-618,-2 1 1,-1-1 0,0-2-2469,-2-2 2321,5 1 1052,-9-1 0,10 3 0,-4-3 0</inkml:trace>
  <inkml:trace contextRef="#ctx0" brushRef="#br0" timeOffset="451">1111 93 7873,'-6'6'1858,"1"1"-4,-3-4-1287,3-1 1,4 4 95,-3-2 0,-1 3-472,-3 4 0,-2 1 36,2 0 0,-2 3-590,-2 1 301,0 5 1,-3-3-628,-1 5 0,-3-1 0,2-1-48,-1-2 0,2 0-495,-4 0 1,6-2 269,-1-5-20,2-6 982,1 4 0,0-8 0,1 3 0</inkml:trace>
  <inkml:trace contextRef="#ctx0" brushRef="#br0" timeOffset="634">935 174 10737,'6'12'922,"-1"-4"0,5-2-836,2-1 1,-2 5 59,10-3 1,-1 4-202,5 0-147,-1 6 1,5-4-40,4 3 0,1-2 0,2 0-1386,0 2 0,-1 3 1627,-3-3 0,3 5 0,-4-3 0</inkml:trace>
  <inkml:trace contextRef="#ctx0" brushRef="#br0" timeOffset="910">1987 46 7873,'4'-12'1927,"0"0"0,1 6 180,-1 2-1392,-3-2-29,4 4 0,-5-2 15,0 8 0,-1 3-289,-3 4 1,-3 6-542,-4 3 0,-2 2 176,-3 1-705,3 1 1,-9 3 0,4 1-142,0 2 1,-3-4-1831,5 1 2061,-4-2 1,3 1 0,-3-3-1437,5-4 1488,2-5 516,1-2 0,0-6 0,1-1 0</inkml:trace>
  <inkml:trace contextRef="#ctx0" brushRef="#br0" timeOffset="1126">1812 186 11771,'11'5'285,"1"-4"0,1 10 1,2-3-17,5 2-911,2 2 0,1-1 421,1 1 1,0 0-319,4-1 0,-2 2 287,5 3 0,-5-3 252,1 3 0,3 2 0,0 0 0</inkml:trace>
  <inkml:trace contextRef="#ctx0" brushRef="#br0" timeOffset="1427">2769 163 7873,'7'0'428,"3"0"0,-7 0 1285,5 0-556,-6 0-840,9 0 1,-10 1 200,3 3 1,-3-2-149,-1 6 1,-5 0-61,-3 4 0,-2 3-167,-2 1 0,-5 5-174,-2-2 0,-3 3-609,-2 1 0,1 1 500,0-1 0,-1-1-982,1-2 0,3 1 515,1-6 1,1 1-236,-2-5 1,-1 0-231,6-3 1072,-1-3 0,-1-5 0,-1 0 0</inkml:trace>
  <inkml:trace contextRef="#ctx0" brushRef="#br0" timeOffset="1660">2536 221 9021,'-7'0'3217,"2"1"-2126,5 3-693,5-2 0,2 4 0,4-2 92,1 4 1,4 2-277,-1 2 0,6-1-4,-1 1 1,2 5 137,1 2-392,0-2 1,-1 4-1,-1-4 286,-1 1-955,-1-4 0,3 7 1,-1-5-426,-2-2 0,-4-2-2013,0-4 3151,3-3 0,-5 0 0,4 1 0</inkml:trace>
  <inkml:trace contextRef="#ctx0" brushRef="#br0" timeOffset="1953">3657 139 7873,'-5'7'0,"2"-2"460,-4-5 0,4 1 1485,-1 3-1531,-2-3 0,-1 6 347,-5-3 0,1-2-473,-1 6 0,-5 0 0,-2 4-42,-3-1 1,-2 1-848,1 0 456,-6 5 1,3-1-200,-5 4 1,4 2 284,-4-3 0,5-2-1073,-1-1 0,7-3 484,5-1 0,3-5-1309,4 1 1957,-2-5 0,8 2 0,-3-5 0</inkml:trace>
  <inkml:trace contextRef="#ctx0" brushRef="#br0" timeOffset="2168">3365 163 8990,'0'6'3463,"4"1"-2874,0-4 0,5-1 61,-1 2 0,3 1-41,5-1-352,-3 0 0,8 1-187,-6 3 1,6-2 0,-1 1-233,2-2 1,1 3-493,0-4 1,1 1 610,-1-1-2118,-5-3 1,3 4 2160,-5-5 0,4-5 0,-1-2 0</inkml:trace>
  <inkml:trace contextRef="#ctx0" brushRef="#br0" timeOffset="2671">4533 81 7873,'-8'6'1107,"2"0"304,1-1-987,-4-4 1,2 9 0,-6-2 71,-2 3 0,0 2-74,-4 2 1,-1 3-411,-3 6 37,-5-1 1,2-1 0,-4-1-39,1-2 1,-2 0 47,4 0-834,0-2 1,4-7 0,4-2-130,3-4-2226,3-3 3130,2-1 0,-1-5 0,0-1 0</inkml:trace>
  <inkml:trace contextRef="#ctx0" brushRef="#br0" timeOffset="2869">4276 93 7873,'0'11'1431,"0"1"-595,0 0 0,5-2 495,3-2 1,3 6-622,0-2 1,6 3 1,3 1 1,2-2-59,1 6-602,0-1 0,1 1 0,-1-1-1017,1 2 1,-2-3 633,-3 1 1,2-4-738,-6 0 1,0-2 1067,-8-1 0,-1 0 0,-6-1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1:54:09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222 58 7873,'0'-12'26,"0"4"-26,0 1 1167,0-1 0,0 0 166,0 0-685,0 6 1,-1-2-324,-3 8 0,1 2-264,-5 6 0,4 5-98,-3 2 1,-1 3 84,-4 2 0,1 0-885,-1 4 1,0-4 550,1 3 0,-1-2-1253,0-2 0,4-4 1539,1-4 0,-1-2 0,-4-1 0</inkml:trace>
  <inkml:trace contextRef="#ctx0" brushRef="#br0" timeOffset="167">70 70 7873,'-18'0'522,"1"0"0,5 0 2013,1 0-1666,4 0 0,2 5-400,5 3 1,1 1-211,3-2 1,8 4-19,7-3 0,5 2-788,3 2 1,2-5 417,2 1 1,2-1-1479,-1 1 0,0 2 1607,-1-2 0,3 2 0,-4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1:54:26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222 1402 7784,'-3'-7'0,"-1"-1"0,0 5 140,-1-7 297,-2 3 1,-5-4 48,1-1 1,0 4 20,4 1 135,-4 4-232,5-2 178,-1 5-178,-3 0 29,9 0 29,-5 0-260,6 5 1,6 1-180,1 6 1,4 4 142,0-1 0,5 6-331,0-2 1,4 4 127,0 0 0,-2 0-124,1 1 1,1-1 81,3 0 0,1 1-448,-1-1 0,-4-1-61,1-2 0,-2 2-143,2-3 0,-4-6-1168,-4-1 828,0-3 441,-1-3 624,-4-6 0,-2-6 0,-5-6 0</inkml:trace>
  <inkml:trace contextRef="#ctx0" brushRef="#br0" timeOffset="599">117 1344 7836,'-17'-6'47,"5"0"146,-4 6 0,3-3 208,1-1 0,2-2 175,2 3-3,-2 1-320,3-8 1,1 3 12,2-4 1,3 3-25,1 0 1,1 0-32,3-3 1,-2-1-76,6 0 0,0 1 88,4-1 1,-1 0-179,1 1 1,0 0 106,-1 3 0,1-2-142,0 2 1,-1 2-11,1-2 0,0 4-117,-1-4 1,1 6-3,0-2 0,-1 1 71,1-1 0,-4 3 190,0-3 0,-4 4-111,3 4 0,-4-1 97,1 4 1,-3 1-55,-1 4 1,0 3 141,0 1 1,0 1-114,0-2 0,0 0-29,0 4 0,0-5-173,0 2 1,0-3 115,0-1 0,0-1-182,0 1 1,0 0-60,0-1 127,0 1 0,0-4 7,0 0-17,0-6 45,5 3 1,2-5 120,5 0 0,-1-1 9,1-3 0,0 3-14,-1-3 0,1 1-79,0 0 1,3 1 33,1-2 0,1 3-129,-2 1 1,0 0 120,4 0 0,-3 0-208,3 0 1,-5 0 64,2 0 1,-3 4 87,-1 0 1,-1 5 304,1-1 1,-4 2-107,-1 2 0,-4-1 87,1 1 0,-3 0-55,-1 0 1,0-1-98,0 1 0,-1 0 48,-3-1 0,1 1-538,-4 0-6,-1-1 1,-4 0-271,1-4 0,3 3-328,0-7 0,4 1 434,-4-4 1,4 0-1141,-3 0 951,4 0 768,-2 0 0,0 0 0,-2 0 0</inkml:trace>
  <inkml:trace contextRef="#ctx0" brushRef="#br0" timeOffset="1041">608 1262 7847,'0'-7'625,"0"-1"-100,5 5-116,-4-7 1,6 7 125,-3-5-150,-3 6-286,10-9 67,-5 5 0,4-6-84,-2 1 0,1 3 99,-5 0 1,4 0-98,-4-4 1,1 1 24,-1-1 1,-3-1-94,3-2 0,-3 2 44,-1-3 0,0 3-4,0 1 1,-1-3 225,-3-1-167,-2 1 1,-5 3 184,4 0 1,-4 6-58,3 2 1,-2 3 295,-2 1-337,1 0 1,-1 3 115,0 1 1,1 5-180,-1-1 0,4 4-143,0 4 1,6-4-31,-2 4 0,3 1 60,1-1 1,0 3-107,0-3 0,0 0 44,0 0 0,5-3-73,3 3 0,2-3 5,2-2 0,-1 1-298,1 0 0,5-6 146,2-2 0,-1 1-427,2-1 0,-4 0 76,3-4 0,0-1-105,5-3 0,-6 1-63,-2-5 1,0 1 282,0-5 0,0 2-57,-5 2 1,1-3 548,0 4 0,5-9 0,1-2 0</inkml:trace>
  <inkml:trace contextRef="#ctx0" brushRef="#br0" timeOffset="1758">842 853 7847,'-8'0'287,"0"0"573,5 0 548,-7 0-28,9 0-970,-4 0 0,5 2-18,0 2 1,5 1-108,3 3 0,-2 2-87,2-2 0,0 2 13,3 2 1,1-4-174,0-1 0,-1 1 53,1 4 1,-2 0-266,-2-1 1,3-3-1037,-4 0 944,4 0 0,-1-1-389,-2 1 358,2-5 1,-7 2-115,5-5 217,-6 0 0,3-5 200,-5-3 1,-3-2 35,-1-2 1,-4 0 30,4 1 0,-5-2 43,1-3 0,2 3-119,-2-3 1,4 4 80,-4 0 0,6-4-37,-2 1 1,-2-1 139,3 4 0,-1 5-9,4-1 210,-5 0-150,3-4-137,-3 6 1,6 1-53,3 5 1,-1 0 32,5 0 0,-5 1-25,5 3 0,-1-2 25,1 6 0,1-4-148,-5 4 0,5-5 63,-2 0 1,0-1-302,1-2 110,-6 0-93,9 0 115,-5 0 0,2 0 81,0 0 0,-6-5-61,2-3 1,-1 1 78,1-1 1,-3 1 45,3-5 0,-3 0-61,-1 1 1,0-5 289,0 0-40,0 1 1,0 3 92,0 1 1,0 3-141,0 0 185,0 5-136,5-7 5,-3 9-86,8-4 1,-7 8 6,4 1 1,0 5-148,1-1 0,1-1 108,-5 0 0,5 1-276,-1 4 0,1-4-12,-2-1 1,4-3 26,-3 4 1,-2-5 79,2 1 0,0-2-63,3 2 0,-3-3-162,0 3 1,-4-2 63,4-2 1,-4 0-1076,3 0 89,-4 0 135,2-6 1148,-5 0 0,0-6 0,0 1 0</inkml:trace>
  <inkml:trace contextRef="#ctx0" brushRef="#br0" timeOffset="1941">900 445 7847,'-5'6'317,"4"-1"1,-6-1 472,3 0 1,3 1-325,-3-1-242,3-3 1,6 5-604,3-6 1,2 0 288,2 0 0,-1 4-1198,1-1 1,0 1 1287,-1-4 0,6 6 0,1 0 0</inkml:trace>
  <inkml:trace contextRef="#ctx0" brushRef="#br0" timeOffset="2583">1274 398 7847,'-1'-7'-264,"-3"4"1,2 0 1497,-2-1 0,2 3 156,-2-3-117,3 3-506,-5 1-60,6 0-153,0 0-304,-5 5 1,4 1-75,-3 6 1,3 0 60,1-1 1,0 1-126,0 0 1,4 3 65,0 1 0,1 1-327,-1-2 1,-2-2 121,6 3 0,-4-3-452,4-2 0,-2-3-201,2 0 291,2 0 1,-3-2 177,5-2 1,-5-3 17,1-1 1,-4 0 141,4 0 0,-6-5-107,2-3 0,-2-2 161,-2-2 1,0-1-59,0-2 0,0 2 161,0-3 1,0 3 34,0 2 1,0-1 4,0 0 1,-4 5 112,0-1-209,-5 0 0,6-2 383,-5 2-68,6-3 166,-9 10-186,10-4-62,-4 5-113,5 0 1,0 1 156,0 3-415,0 3 0,5 4 80,3 1 0,2 0-303,2-1 1,-3 1 152,3 0 1,-3-1-263,6 1 1,-2-2 162,-1-2 1,1 3-65,3-4 1,-3 8 46,2 0 1,2 1 98,-1-5 1,-1 1 209,-3 0 0,-4 0-75,-1-1 0,0 1 483,1 0-349,2-1 1,-9 1-445,3 0 216,-2-1-509,-2 1 0,-4-4 113,0 0 0,-5-6-86,1 2 1,1-3-393,0-1 1,-1 0 281,-4 0 726,0 0 0,-4 0 0,-3 0 0</inkml:trace>
  <inkml:trace contextRef="#ctx0" brushRef="#br0" timeOffset="3124">1274 141 7847,'-7'0'1990,"1"0"-814,2 0-363,3 0 1,-3 1-318,8 3 0,2-1-107,6 4 0,-1 3-170,1 5 0,4-2-8,-1 3 0,5-3-221,-5-2 0,5 5 115,-5-1 0,1 1-261,-4-4 1,-1-1 145,1 1 0,0-4-572,-1 0-173,1-1-359,0 0 760,-6-2 0,-1-10 124,-5-3 0,0-4 126,0-3 0,-1 1-95,-3-6 1,-1 5 326,-3-5 1,-1 5-77,5-5 0,-3 5 21,3-5 0,-2 6 120,3-2 0,1 2 42,-2-2 0,3 3 105,1-2 1,0 2-136,0 1 1,0 4 485,0 1-111,0-1-318,0-4 0,1 2-46,3 2 1,-1 3 89,5 5 1,-4 1-8,3 3 1,1 2 50,4 6 0,-1 0-237,1-1 0,0 5 98,-1 0 0,1 3-361,0-3 0,0-1 157,-1-3 1,1 0-692,0-1 1,-5-3 135,1 0-55,0 0 0,4-2-872,-1-2-555,-4-3 570,3-1 1,-7-1 227,5-3 1232,-6 3 0,9-4 0,-5 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1611 12365 11948,'5'-25'-142,"3"3"356,-7 9 75,3 2-16,-4-2-12,0 0 11,5 2-14,-4-6-66,7 2-31,-3 1-195,8-8 139,2 6-124,8-6 178,1-1-135,12-5 1,1-6 14,-15 17 0,-1 0 1,17-14-5,-7 9 1,1-2 15,-1-4 1,4-3 9,-1 0 0,3-4-60,-17 18 0,1 0 0,17-19 25,-18 17 0,0 0 0,0 1 0,0-1 61,0 0 0,0 1 0,18-18-53,-18 18 1,1 2-1,17-18 42,-1 3 1,0 2-11,1-2 0,2 2-20,0 1 1,1 1-49,-4-1 1,0-3-1,0 0 0,-16 13 1,0 0-21,0 1 1,1 0-1,-1-1 1,1 0 37,-1-1 1,1 1 0,1-1 0,1 1 13,0-1 0,1 0 0,1-1 0,0 0-20,-3 0 1,1 0 0,0-1 0,0 1 22,-2 2 0,0-1 0,1 0 0,0 1-20,2-1 1,0 1 0,0-1 0,1 0 0,0 1 1,0-1 0,1 0 0,0 1 6,-2-1 1,0 1 0,1-2 0,1-1-9,-3 1 1,1 0-1,3-1 1,1 2-15,-1 0 1,0 0 0,0 1 0,-1-1-6,-1 0 0,1 1 0,-1 1 0,0 0-16,2 0 1,0-1 0,0 1 0,0-2 27,0 1 0,0-1 0,0-1 0,0 1-13,0 1 0,0 2 0,0-2 0,1-1 9,0 1 0,1-1 1,-1-1-1,2-1 19,0-1 0,0 0 0,-1 1 0,1 0 12,-2-1 0,1 0 0,0 1 0,1-1 7,1-1 0,1-1 0,0 0 0,1 0 28,-1 1 1,-1-1-1,2 0 1,-1 0-29,-1 2 0,-1 0 0,0 1 0,2 0-43,-1-1 1,1 0 0,-1 1 0,-1 0 29,-1-1 1,-1 0 0,1 1-1,-1 0-58,-3 1 1,1 0-1,1 0 1,2 0 54,-1-1 0,1-1 0,0 1 0,1 0-65,-3-1 0,-1 0 1,3 1-1,-2 0 34,-1 0 0,-1 1 1,1 0-1,1-1-14,0-1 0,0 0 0,1 0 0,0 0 29,-1 2 0,0 0 1,-1-1-1,0 1 9,-1 2 1,-2-1 0,0-1 0,1 0 19,1-1 0,1 1 0,-3 1 0,1 1-32,2 1 1,-1 0-1,-1 0 1,0 0 8,1-2 1,0 1 0,-1-1 0,0 0-7,1 1 1,1-1 0,-3 1 0,0 0-3,1 1 0,0 0 0,1-1 0,0 0-8,0 0 1,1 1 0,0-1 0,0 0-3,1 0 1,0-1-1,-2 0 1,0 1 9,-1-1 0,0 0 0,0 0 0,1 0-2,1-1 1,-1 0-1,1 0 1,1 1 55,0-3 0,0 0 1,-1 2-1,1 1-32,-2-1 0,0-1 1,1 2-1,0 0 31,-2 1 0,0-1 0,0 0 0,1 1-14,-1-1 1,-1 0 0,0 1-1,0 0 1,1 1 0,-1 0 0,0-1 1,0 1-16,-1 1 1,1 1-1,-1-3 1,0 1 2,1-1 1,-1 2 0,-1-1 0,-1 1-62,1 1 0,0-1 0,18-17 39,-18 16 0,-1 0 1,1 1-1,0-1-63,1 0 0,0 0 1,20-13 79,-3-1 0,-2-1-12,0 1 0,0 0-21,2 3 1,-6 0-15,1 0-189,-1 4 208,-14 7 1,1-1-203,1 3 1,0 0 114,1-3 1,0-1-238,-2 0 1,0 2-163,16-8-138,-8-2 41,-2 8-402,-9 5 0,1-4 0,-1 8 803,5-8 0,-3 4 0,3-5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5596 6434 11948,'0'0'-984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5596 6611 11948,'37'28'-984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4:29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456 35 7779,'-12'0'891,"0"0"1,5 0-339,-1 0 1,0 4-144,-4 0 1,1 5 6,-1-1 0,-5 2-100,-2 2 0,-3 5-190,-2 2 1,0 7 42,-4 2 1,2 4-490,-5-1 0,4 4 147,-4 4 1,5-4-145,-1 0 0,6-5-1006,1-6 0,10-8-205,-2-4 1527,8-5 0,-1-18 0,5-2 0</inkml:trace>
  <inkml:trace contextRef="#ctx0" brushRef="#br0" timeOffset="180">129 0 7791,'-6'7'2250,"4"2"-1539,-6-5-218,5 5 1,3-1-110,8 7 0,4 0-341,4 4 0,3-3 78,8 3 0,3 4-523,5 5 1,1-1 296,3-4 1,-1-1-764,5-2 1,-4 1 164,4-6 0,-6-1-643,2-6 1346,-2-3 0,-8-10 0,0-1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5614 6750 11948,'-5'21'983,"-3"0"0,7-16-746,-3 4-1221,4 5 1,0-4-1,0 8 0,-4-4 750,3 5 234,-3-1 0,-1 1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5568 7151 11948,'0'29'471,"0"-2"-47,0-9-849,0 1 341,0-5-293,0 4 267,0-8-583,0 8-226,0-8 919,0 8 0,0-8 0,0 8 0,0-4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5587 7514 11948,'10'21'-532,"2"-1"-450,-11-15 502,3 5 480,-4 3 0,0-2 0,0 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5605 7933 11948,'10'21'-42,"3"3"-597,-12-17 418,3 6-436,-4-4 300,0 1 177,0 3 180,0-3 0,0 4 0,0-1 0,0-2 0,0 2 0,0 1-10,0-4 16,0 3 20,0-3-26,0-1 1,0 4-2,0-2 4,0 6-3,0-6 0,4 6 0,-3-6 0,3 2 0,-4 1 0,0-4-10,5 3 9,-4 1 477,3-4 26,-4 4-269,4-5-155,-3 0 98,3 1-13,0-1-271,-3 0 75,3 0-193,-4 1-344,0-1 175,0 0 395,0 1 0,0-1 0,0 0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22942 810 11948,'19'-21'-246,"-1"1"0,1 14 0,-1-3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57D200"/>
    </inkml:brush>
    <inkml:brush xml:id="br2">
      <inkml:brushProperty name="width" value="0.09071" units="cm"/>
      <inkml:brushProperty name="height" value="0.09071" units="cm"/>
      <inkml:brushProperty name="color" value="#FF8000"/>
    </inkml:brush>
    <inkml:brush xml:id="br3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8668 1518 7853,'-6'3'58,"0"0"1,3 1 826,-3-1-289,-1-2-226,2 7 0,-2-6-70,4 5 0,0-4 115,3 3-150,0-4-182,0 6 0,0-6 168,0 5 0,0-4 277,0 3-344,0 0 0,0 3 238,0 1-443,0-5 74,0 3 21,0-7 35,0 8 1,0-7 111,0 4 61,0-4-193,0 2 1511,0-4-1464,4 0 1,-3-4 154,2-2-101,-2-3-153,-1 4 1,0-3-1,0 2 98,0-3 0,3 0 8,0 0 0,0 0-106,-3-1 1,0-2 0,2-1 201,1 2-203,-2 1 34,3-4 1,-4 4 0,0-4 32,0 1 1,3 3-16,0-3 0,0 0 0,-2 0 112,2 2-117,-2 1-51,3-4 1,-4 4 95,0-3 1,1 3 0,2 0-21,0-3 1,0 3-1,-3-2 47,0 1 1,0 2-90,0 0 1,3-1 30,0 1 0,0 0 1,-3-1-21,0 1 1,0 0-8,0-1 0,0 4 1,0 0 127,0-1-127,4-2 31,-3 0 0,3 0-65,-4 0 0,1-1-26,2 1 0,-1 0 1,2-1-25,0 1 71,-3 0-104,3-1 0,-1 1 0,1 0 97,1-1 0,-3-2-34,2 0 1,0-1 0,-1 4 43,-1 0-44,3-1-17,-4 1 0,4 0 1,-3-1 27,1 1 0,2 0-44,-2-1 1,-2 1 0,2 0-101,-2-1 129,3 1-11,-3 4 0,4-3 1,-3 1-17,1-1 1,0-1 2,-3 0 1,1-1 0,2 1-1,0 0 75,0-1-69,-3 5 1,1-3 123,2 2 0,-2-3-60,2 0 0,-2 0-19,-1-1 6,4 1 9,-3 0 1,3 3 75,-4-1 0,0 1-38,0-3 1,3 0 32,1-1-72,-1 1-17,-3 0 0,3 2 0,0 1 33,-1-1 1,0-1-21,1-2 1,-2 1 0,3 0 34,0 0-26,-3 3-11,4-2 1,-2 3 3,0-4 1,1-1 0,-2 1 59,1 0 1,1 0 0,-2 2-75,1 1 1,2 0 53,-2-4-24,-2 5 45,3-3 1,-3 6 78,2-4-104,-2-1 1,6 1 29,-4 0-124,0 4 1,-1-2 156,1 4-15,-2 0 122,3 0-201,0 0 1,-3 1 10,2 2 0,-1 2-116,1 4 1,-2 1 153,2-1-240,3 0 99,-5 1 1,3 0 0,-3 1-74,2 2 1,-2 0 59,2 0 0,1-3 1,-1 4 10,-1-1 1,2-2-17,0 5 15,-1-1 15,1 0 1,-3 2-1,3-1-13,0 2 1,-2 0-26,4 1 1,-3-1-1,3 1-58,-2 0 87,3 3 8,-6-2 0,7 3 0,-2-5 6,-1 1 0,3 0 5,-2-1 1,2-2 0,1-1-59,-3 2 29,2-4 60,-3 5 0,5-7 10,-1 5 0,-3-5 0,0 3-48,2-1 1,-3-3 64,1 3 1,-3-2 0,2 1-37,-1 0-7,4 0-24,-7-2 0,6-1 0,-4 0-52,-1 1 0,2-4 23,-1 0 1,2-1 0,-3 3 23,1-2 11,0-4-24,-3 2-4,4 0 68,-3-3 1,4 3-75,-2-4 114,-2 0-63,3 0-7,1 0 1,-3 0 10,4 0 1,-3-3 82,3 0-87,-4-4 0,7 2 37,-8-5 0,4 2 0,-3 1 120,1 1 0,3-1-101,-3-2 0,3 0 0,-1-1 218,0 1-210,-3 0-96,6 0 1,-6-1-1,3 1 79,-1 0 1,4-4-27,-2 1 0,1-2 0,0 3 26,0-1 1,-1-5 8,3 1-16,0 3 7,-3-5 1,2 4 0,-1-5 101,4 1 0,0-1-64,1 0 1,-2 4-1,-3 0 403,-1 2-391,0-4-7,4 7 1,-1-6 0,-1 3 99,-2 2 1,3 0-91,-3 2 1,-1 0-1,0-1 281,-1 1-265,4 0-18,-3 0 0,1-1 0,0 1 61,1 0 0,-1-1-127,0 1 1,-3 0-1,3 0 77,1 3 0,-2-2-58,2 2-52,-5-3 0,6 0 0,-6 0 0,4 0 0,2-1 0,-3 1 0,1 0 0,0-1 0,3 1 0,-3 0 0,2 3 0,-7 1 0,3 3 0,0-1 0,-3 0 0,4 3 0,-2 0 0,-1 0 0,2 0 0,-1 1 0,0 2 0,0-1 0,-3 4 0,4 1 0,-3 2 0,3 1 0,-4 2 0,0 0 0,3 5 0,0-2 0,1 0 0,-4 0 0,0 2 0,3 0 0,0 2 0,0 0 0,-3-1 0,0 4 0,1 1 0,2 0 0,-2 2 0,2 3 0,-2 0 0,-1 0 0,0 0 0,3 1-235,0 2 1,1-2-114,-4 2 1,3 1 0,0 0-187,-1 1 0,2 0 206,-1 2 0,3 0 174,-3-4 1,1 0 0,-1-3-133,0 0 74,4 0 113,-6-5 0,4 3-60,-2-4 0,-1 3 0,3-4 126,0 0 1,-1-1-199,-1-2 1,-1-2 0,3-2-109,-1 0-395,3-2 418,-6-6 1,7-1-133,-5-2 0,1-2-153,-1 2-820,-2-2-1814,3-5 2018,-4-1 789,0-5-2849,0 5 3158,0-3 1,0-1 0,0-6 0</inkml:trace>
  <inkml:trace contextRef="#ctx0" brushRef="#br0">10372 1285 7853,'0'9'0,"0"1"0,-1-1 324,-2 0 0,2-3 103,-2 1 71,2-1-260,-3-1 1,3 3 0,-2-2 186,2 3 0,1 0-130,0 0 0,0 1 0,0-1 1,0 0 1,0 1 163,0-1-106,0 0-140,0 0 0,0 4 0,1-2 92,2-2 1,-2 0-112,2-3 1,-2 2-30,-1 2 1,0-1 257,0 0-212,0 1-108,0-1 0,0-3 99,0 0 152,0-4-131,0 3 0,0-7 0,0-1 54,0-3 46,0-2-91,0-6 0,0 0 33,0-5 0,0-3 0,0-3 51,0-2 0,-1-2-152,-2-2 0,2 1 0,-2-3 17,2 1 1,1-5 161,0 0-1164,0 0 863,0-4 0,0 3 1,0 2 53,0 2 1,0-4 58,0 4 1,3-4-126,0 7 1,4 0-1,-1 3 112,3 0 1,0 5 34,0 1-50,-4 6-25,4-1 1,-4 5-1,4-2 8,0 0 0,1 2-4,-1 3 1,0-1 0,1 1 389,-1 0 1,3 1-703,1 1 355,-1-1-73,-2 7 1,-1-4-78,0 2 0,1 2 13,-1-2 0,0 5 1,0 2 41,1 1 1,-1 1-23,0 4 12,1-1-80,-1 4 1,0 2 0,0 3 77,-3 1 1,2 3-237,-2-1 1,-1 6-1,1 0-287,-2 3 1,0 4 99,-1-3-668,-2 5 589,3-3 0,-4 5 1,0 1-177,0 2 1,0-2 405,0-5 1,0 1-157,0-4 1,0 2-1,0-4-1039,0-2 808,0-5 292,0 5 0,0-7-203,0 1 1,0-5 0,0-4-234,0-1 1,0-2-224,0 0 0,1-4 135,2-2 1,-2-6 190,2-3 657,-2-2 0,-1-10 0,0-1 0</inkml:trace>
  <inkml:trace contextRef="#ctx0" brushRef="#br0">10428 1099 7853,'-9'0'1117,"0"0"0,-1 0-410,1 0 1,3 0 1881,-1 0-1961,5-4 0,-1 3-255,6-3 1,3 0-1,4 0-68,2-1 1,1 2 12,5-3-106,-1 4-405,10-3 0,-4 5 0,2 0-234,0 0 1,0 0 367,3 0 0,1 0-1034,2 0 1,-2 0 0,3 0-2185,0 0 2966,-3 0 1,3 0 0,-4 0 0</inkml:trace>
  <inkml:trace contextRef="#ctx0" brushRef="#br0">11294 810 10041,'-5'-4'2910,"0"3"-1641,2-2-767,2 2 341,-4 1 1,5 4 0,0 3-424,0 4 0,1 7-395,3 4 0,-2 8-243,4 1 0,-3 6 1,2 6 249,-1 3 0,-1-20 0,0 1-813,-1-1 0,0 1-363,1 0 0,1 0 776,-3 25 1,2-25 0,1-1 0,0 20-480,1-3 0,-1-9-346,2-6 0,-3-4 27,3-6 1,-3-6 1165,3-3 0,1-6 0,2 1 0</inkml:trace>
  <inkml:trace contextRef="#ctx0" brushRef="#br0">11099 782 7853,'-16'-9'848,"0"-1"-848,9 1 647,-5 0 1,8 0-72,-3-1 1,3 1-1,4 0-115,0-1 0,0 0 217,0-2 1,1 0-165,2-3 0,2 3 0,2 0 153,-1 2 1,3-3-8,4 1-226,-1-1-308,2 8 0,0-2 0,6 3 119,2-1 1,1 2-362,5 0 0,4 2 167,2 1 0,4 4 0,3 4-222,6 3 1,-1 0-2733,4 5 2247,-3-5 452,-4 7 0,-3-4 1,-6 5-237,-3 0 0,-10 2 210,-5 1 1,-6 1 18,-4-1 1,-3 0 570,-6 3 1,-3 1-1,-8-3-189,-4 1 0,-2 0 952,-5 4-453,5-4-36,-7-1 0,3-4-257,-4-1 1,0 0 0,0-3 279,0-2 1,1-4-1081,3-3 0,-2-2 383,4-4 1,0 0-2752,4 0 1498,3-4-1984,6-1 1346,5 0 1931,8-3 0,1 2 0,4-3 0</inkml:trace>
  <inkml:trace contextRef="#ctx0" brushRef="#br0">12216 801 7853,'-9'-6'1092,"-1"-1"0,4 2 0,0-2 566,-1 1 776,2-1-1181,-3-2-514,7 0-191,-3 4-1491,4 1-608,0 4-634,4 0 1975,-3 4 0,7 1 1,-2 4-1210,-1 0 0,3 1 1419,-2-1 0,3 0 0,0 1 0</inkml:trace>
  <inkml:trace contextRef="#ctx0" brushRef="#br0">12197 1276 7853,'-14'4'0,"0"0"3198,5 2-960,0-2-1173,3-4 566,2 0-2072,4 0 1,9-1-1199,3-2 1,0 2 1119,1-2 0,1 2 1,1 1-1</inkml:trace>
  <inkml:trace contextRef="#ctx0" brushRef="#br0">14264 503 9559,'-4'-5'1063,"3"-1"1351,-2 3-1098,2 2-210,1-7 0,-1 6 309,-2-4-84,2 4-509,-3-2 0,3 4-329,-3 0 0,2 4 22,-4 2 1,0 3-172,-3 4 1,-2 2 167,-1 7 0,-3 3-319,-3 6 1,-6 7-1,11-15 1,-1 1-62,0 1 1,-2 1-1,-3 3 1,0 1-428,0 1 1,1 0-1,-2 2 1,-1-1 318,1 3 0,0-1 1,2-3-1,1 0-200,-2 0 0,0 0 1,4-4-1,-1 0 28,1-2 1,-1-1 0,2 1 0,-1-1 0,-11 20 0,1-5-1,3-5-672,2-4 0,5-1 263,-1-1 45,5-9 0,-2 2 88,7-8 0,-1-1-1147,4-3 313,-4-4 567,6 0 0,-3-10-182,4-1 0,0-5 153,0-2 0,1-3-837,2 0 1,1-2 178,2-4 1378,2 2 0,-7-7 0,3 4 0</inkml:trace>
  <inkml:trace contextRef="#ctx0" brushRef="#br0">13631 633 7853,'-7'-4'79,"-2"-2"0,4-2 512,-4-2 1,5 4-138,-2 0 1,4 3 1149,-1-4-1119,-3 5 1,5-3 1113,-2 2-243,2 2 282,1-3 0,3 5-407,0 2 0,5 2-846,-2 5 1,5 0 241,2 2 1,0 3-9,0 3 0,1 2 98,5 2-616,3-3 1,-1 9-89,4 0 0,0 1 170,3 5 1,6 1-153,0 2 1,-15-19 0,0 1-131,15 18 0,2 1 153,-2-1-136,-14-19 1,0 1 0,10 17-1,3-2 8,-6-3 0,0-2 2,-2-1 0,-2-1-29,-2-2 0,-1 1 68,-1-4 1,-1-1 10,1-2 1,-2 0 2,-1-1 1,-2 0 172,-1-3 1,-3 2-300,3-5 1,-4 4 69,-3-4 1,1-2-366,-4-4 1,2-3-426,-2 3-833,-2-4 1170,3 2 0,-8-4-961,-3 0 1,-1 0 716,-1 0 1,0-3-436,-1 0 0,1 0 164,0 3 1043,-5 0 0,4-4 0,-4-1 0</inkml:trace>
  <inkml:trace contextRef="#ctx0" brushRef="#br0">15121 1052 7853,'-4'-6'0,"-3"1"142,-1 1 70,-1-4-27,0 7 1,-1-6 224,1 4 0,0 0 1,-1 2 286,1-2 0,0 1-291,-1-5 0,4 5 336,0-1 44,4 2 239,-2-3-555,4 3 1,1-3-112,2 4 1,2 0 21,4 0 0,2 0-131,1 0 0,1 1 0,4 1 100,3 1 1,2 1-174,-1-1 1,0-2 47,4 3 0,3-2-102,3 1-75,4-2 1,-2 3 269,4-4-322,1 0 1,0 1 58,2 2 0,-2-2 0,2 2-243,-5-2 28,1-1 0,-6 0 94,4 0 0,-4 0 43,1 0 1,-5 0-1,-2 0 56,-1 0 1,3 0-79,-2 0 0,-1 0 95,-1 0 1,-2-3 4,-2 0 1,1 0-11,-1 3 1,1-3-22,0 0 1,-4-1 11,1 0 0,-1 3-2,4-2 1,-4 2-24,1 1 0,-4 0 23,4 0 1,-5 0-9,2 0 1,-3 1-23,-1 2 1,1-2 22,-1 3 1,0 0 52,1-1 1,-4 0-58,0-3 0,0 0 1,3 0 219,1 0-153,-1 0 1,0 0 7,1 0 118,-1-4-173,0 3 1,-2-3 61,-1 4 0,-3 0 283,3 0-269,-4 0 1,3 0 233,-2 0-335,-2 0 2674,4 0-2480,-14 4 1,3-2-76,-6 4 1,1-3-91,2 3 0,-3-3-145,-1 4 1,0 0 98,0 5 1,2-1 0,-5 1-252,0-2 0,1 3 103,0-1 1,2 4-45,-2-4 0,4 1-67,-2-4 1,3 3 104,0 1 0,4-2-259,0-5 105,4 3-86,-2-8 200,8 3 1,-2-4 89,4 0 1,4 0-9,2 0 1,1-4-115,0-3 1,-2 2 19,5-1 1,-2 1-179,2-1 260,1-3 0,-5 7 30,3-4 1,-2 1 48,2-1 0,-2 1 0,1 1-5,0-2 1,1 1 115,-3-1 0,1 3-61,-4-3 55,0-1 1,0-2-47,-3 0 0,1 2 213,-4 1 0,0 0-11,-3-3 1,0 3 3,0-1 0,0 1 61,0-3 0,-1 3-66,-2-1 0,1 1-51,-4-3 0,0 0-22,-4-1 1,2 1-41,2 0 0,-2-1 1,2 1-85,-3 0 1,0-2 57,0-1 1,-1 2-138,1-3 0,-3 3 68,-1 1 24,1-1 0,2 4-18,1 0 1,-3 1 56,-1-2 1,1 2 46,3 2 1,-2 2 30,-1-2-108,1 2 0,-2 1 42,4 0 0,-1 0 17,1 0 1,0 0-133,-1 0 0,4 0-26,0 0 19,0 0 268,-3 0-153,3 0-25,-2 0-10,7 0 105,-3 0-182,4 4 1,0-2 127,0 4-148,0 1 0,1 3 77,2 2 1,-1-1-37,4 1 0,-3 3-11,4 0 39,-5 3 1,5 0-79,-4 1 1,3 1-134,-3 1 0,5 2 181,-2 2-459,-2-2 1,1-2 167,-2 1 0,1 0-403,3-4 0,-2-2 238,-2 0 0,-1-5-23,4 1 0,-4-1 0,2-2-740,0 0 0,-3-3 30,3 1 504,1-5 384,0 6 318,4-7 0,1-1 0,-1-5 0</inkml:trace>
  <inkml:trace contextRef="#ctx0" brushRef="#br0">16750 615 7853,'0'-10'0,"-1"1"642,-2 0 0,-1-4 126,-2 1 1,2-1-325,4 4 0,0 0 1005,0-1-1017,0-3 0,0 3 576,0-3-621,4 7 1,1 2 251,4 4 1,1 2-215,-1 4 1,0 1 137,0 9 1,4 0-410,-1 6 1,5-1 57,-2 4 0,0 0-442,0 2 1,1 1 207,3 0 1,-1-3 199,1 0 0,-3-4-176,3 0 0,-6-2-1058,6-3 0,-2-3 503,1-4 0,0-3-368,-3 1 0,2-5-319,-5 1 0,1-2 619,-4-1 1,1-4-721,3-2 1,-3-3 165,2 0 1175,-5 0 0,1-5 0,-3 0 0</inkml:trace>
  <inkml:trace contextRef="#ctx0" brushRef="#br0">17504 503 7853,'5'-10'0,"-3"0"0,4-2 0,-3 1 1131,3-1-274,-4 2 480,6 0 40,-6 5-505,2 1-432,-13 16 1,3-3-116,-6 9 0,-2 0 8,2 4 1,-5-2-123,2 5 1,-2-1-34,2 1 0,-3 2-63,3-3 0,-6 6-213,-1 2 1,-1 3-592,2-1 1,0-2 526,-4-1 0,5 0-582,-2-3 0,6-2-52,4-8-620,6-7 936,2-3 1,6-13-726,4-4 0,0-6 82,6-7 1123,-1 3 0,2-8 0,2 3 0</inkml:trace>
  <inkml:trace contextRef="#ctx0" brushRef="#br0">17151 968 7853,'6'-9'0,"0"0"0,-4-1 719,1 1 0,-2 0 12,-1-1 0,0 4 986,0 0-911,0 0 0,0-3 154,0-1-158,0 5-531,0 1 0,0 3 792,0-2-272,0 2 1274,0-3-1604,0 12 0,0-2-82,0 6 0,0-1-119,0-2 0,3 1-117,0 3 1,1-2 81,-4 5 0,0-1-244,0 4 1,3 3 83,0-1 1,0 5-261,-3-1 1,0 6-56,0 3 0,0-1-175,0 2 1,0 0-96,0 5 1,0-1 260,0 5 0,-3-6-62,0-1 1,-2 1 42,2-4 0,1-1 295,-4 1 1,4-5-68,-1-1 1,-1-1 93,1-6 0,0 0-70,3-5 114,0-3 4,0-8 0,0-3-78,0-8 0,0-4 185,0-9 0,0-5-174,0-4 1,0-4 156,0-5 1,0-1-93,0-2 1,0-2-290,0-1 0,3-5 108,0 5 0,1-4-216,-1 7 1,-2-4-38,2 4 0,1 0 111,-1 2 0,1 8-528,-4 2 0,0 8 238,0 1 1,-4 2-622,1 4 0,-1 1 538,1 2 1,-1 4-2229,-2 0 2834,-3 0 0,0-4 0,-5 1 0</inkml:trace>
  <inkml:trace contextRef="#ctx0" brushRef="#br0">13706 2654 7853,'-10'5'752,"5"0"-181,2-2-132,-2-2-351,4 3 165,-3 0 0,4-2-54,0 5-29,0-5 0,1 5-154,2-4 1,-1 1-135,4-1 1,0-2 83,4 2 0,-1-2-35,0-1 0,1 0 115,-1 0 0,0-4-103,0-2 1,1-3 0,-1-4 34,0-2 1,1-6-73,-1-1 1,0-7 208,1 2 0,-1-8-103,0 1-957,-4-2 1161,0-1 1,-2 0-59,0-1 0,0 5 27,-3 2 0,-4 3 1,-2 3 281,-3 4 1,0 1-185,0 1 0,-1 5 59,1 2 1,0 1-52,-1 2 1,-2 0-95,0-1 0,-1 5 744,4 2-848,0 2 1,-1 1-1,2 1-57,2 2 1,-2 2-50,5 5 1,-1 0-206,1 2-3,2 3 1,-3 7-340,4-1 444,0 5 1,1-1-226,2 6 1,-1 1 0,4 4 25,2 2 0,0-2-250,1 7 0,2 4-363,1 2 1,-1 2 531,5-1 0,-5-3 22,2 3 0,-3-3 82,-1-4 1,-4-6 316,-1-6 1,-3-6 24,-1-3 0,0 0 0,0-4-356,0-3 264,0-4 0,0-5 67,0 0 830,-5-3-763,4-3-30,-7-2 0,6-6-97,-4 2 1,1-2 28,-1-2 0,-3-3 0,4-3-75,0-1 1,-3-3 221,1-2 0,-1 3 62,-1-3 1,3-1-99,-1 2 1,2-4 221,-1 3 0,-1 0-139,4 4 0,0-1 0,3 1 180,0 3 0,0 2 244,0 3 34,0 1-565,0 4-45,4 1 0,-2 4 227,4 0-239,0 0 1,0 0 0,1 0-190,0 0 0,2 3 110,4 0 0,-3 3-423,2-3 1,0 1 210,0-1 1,-2-2-532,3 2 1,1-1-225,2-2 0,-3 0 1022,0 0 0,0 0 0,0 0 0,3 0 0,-1 0 0</inkml:trace>
  <inkml:trace contextRef="#ctx0" brushRef="#br0">14115 2328 7853,'-12'0'766,"-1"0"0,1 0-383,3 0 0,2 3 0,1 1 331,-1 1 1,2 1-267,-1 4 1,3-1-46,-4 0 0,5 5-231,-1 1 0,2 4 53,1 3 1,0 1-259,0 5 61,0 0 0,4 0 84,2 0 0,1 0-124,2 0-867,-2-4 1,7 2 478,-5-5 1,4-2-530,3-4 0,-2-3 0,2-1 208,1-4 0,0-2-70,2-5 0,-1 0 791,1 0 0,4-9 0,1-1 0</inkml:trace>
  <inkml:trace contextRef="#ctx0" brushRef="#br0">14534 2384 7853,'-6'5'260,"0"-2"1,3-1 789,-3 1 1,2-2-431,-2 2 1,3 1 175,-3-1-478,0 5 1,-1-3-28,1 4 0,3 1 62,-3 3-439,0 1 0,-4 9 177,1 2 1,-1 2-376,-3 1 0,3 1 0,-2 1 271,1 1 0,1-3-988,-2-3 0,4-6-571,-1 0-37,6-9 773,-1-6 1,4-8 835,0-2 0,0-6 0,0-3 0,0-4 0</inkml:trace>
  <inkml:trace contextRef="#ctx0" brushRef="#br0">14339 2514 8334,'0'5'2815,"0"3"-2580,0-2 1,1 3 102,2 0-358,-2 0 0,7 1 65,-2-1 0,6 0 0,0 2-460,0 1 258,2-1 1,-3 5 0,4-4-1489,-2 0 1447,0 2 0,-1-3-598,1 1 1,0-5-40,-1 0 835,-1-5 0,2 2 0,-3-4 0</inkml:trace>
  <inkml:trace contextRef="#ctx0" brushRef="#br0">14553 2272 7853,'0'-9'3071,"0"-1"-2030,0 1-598,4 0 1,1 3-29,4 3 0,1 3-121,-1 3 1,0 3-202,1 3 1,0 4 0,1 3 159,2 1 1,2 3-242,-2 2 1,-1 5-148,-2 4 1,-1 1-186,0-1 0,-1 5-412,-1 4 336,-3 1 0,-4-1-79,0 0 1,0 1-1009,0-4 1111,-4-4 1,3-3-521,-3-8 0,2-1-846,-1-9 1738,2-4 0,-3-13 0</inkml:trace>
  <inkml:trace contextRef="#ctx0" brushRef="#br0">18715 2914 7853,'-5'-5'341,"0"0"119,5 2 0,-1 2-94,-2-2 0,2 1-42,-2-1 1,1 2-71,-1-3 1,2 2-38,-2-1 0,1 2 48,-1-2 1,2 1 184,-2-1-176,-3 2 1,4-6-63,-4 4 0,3-2 60,-3 2 0,3 1-13,-3-4 1,0 3-14,0-3 0,-2 3-1,2-4 1,0 2-21,0-1 0,0-2-22,-3 2 1,-1-3 21,1 0 1,0 0-1,0-1 1,-1 1-15,1 0 1,-1-1 1,-3 1 0,2-3-46,-5-1 1,5 0-22,-2 0 0,2 2-127,-1-5 0,0 4 109,-3-3 1,3 0-139,0 0 1,1-2 110,-2 5 0,3-5 3,-3 2 1,0 0-6,1 0 0,-1 3-49,4 0 1,-4-2 42,1 2 1,0-1 0,2 4 1,0-3-15,-2-1 0,-2 1 19,-1 3 1,-2-4-40,5 1 0,-4-1 46,4 4 0,-5 0-73,2-1 0,1 1 50,2 0 0,-2-1-107,2 1 1,-4 0 48,4 0 1,-1-1-39,4 1 1,0 3-15,0 0 0,-1-1 66,1-2 0,0 0-106,-1-1 0,1 1 95,0 0 0,2-1-50,1 1 1,1 0 36,-1-1 0,-2 4 3,1 0 1,2 1 41,-1-1-29,0-3 0,-3 5 26,-1-2 1,4-1-18,0 4-42,0-5 1,-3 6 29,3-4 1,-1 3-32,4-3 1,-4 4 24,0-1 1,2-1-65,-1 0 1,3-2 34,-3 3 0,3-1-6,-4 1 1,4 2-116,-3-2 0,3-1 118,-3 1 1,3-4 115,-4 4 0,5-1-45,-1 1-385,-2 2 177,4-3 180,-7 0-8,7 3 1,-4-3-45,1 4 0,3-2 39,-2-1 0,1 2-39,-1-2-50,2 2 76,-3 1-73,0 0 43,3 0-62,-3 0 68,-1 0 1,4-1-10,-2-2-5,2 2-918,1-3 857,0 12 45,0-2 0,0 8-67,0-5 1,-3 1 86,0 3 0,0-2-132,3 5 0,-3-4 56,0 4 1,-3-4-66,2 4 0,0-2 56,1 2 1,1 0-16,-4-3 1,3 2 134,-3-2 1,4-1-99,-2-3 0,0-2-67,1-1 1,0-3-2,3 3 172,0-4-176,0 2 112,0-4-6,0-8 1,1 4-7,2-9 0,-1 5-30,5-4 1,-2 0 26,1 0 1,2 1 10,-2-5 0,3 2-9,0-2 1,0-1 114,1 5 0,-2-1-115,-2 0 0,2 0 174,-1-3 0,0 3-17,-1 3 0,1 1 257,-4 0-106,0 0-170,2-1-38,-4 5 79,3-3-397,-4 7-484,0-3 684,0 12 161,0-2 1,0 4-120,0-3 0,1-2-6,2 1-37,-2 2-213,7-3 265,-3 5 1,5-2-18,-1-2 1,-3 1-23,0-3 1,1 2 6,2-3 1,0 3 168,1-3 0,-1 0-90,0-3 1,2 3 208,1 1-165,-2-1 1,4 0 7,-5 0 0,0 0 194,1-3-186,-5 4 116,3 1 0,-7 1 25,2 1-12,-2-1 1,-4 3-119,0 0 0,-4 4-60,1-1 1,-6 1 24,0-4 1,-1 1-108,4 3 0,-3-3 15,-1 3 1,1-3 75,3-1 1,-2 0-241,-1-3 0,1 1-94,-1-4-65,2 4 1,0-6-102,1 2-277,0-2 0,3-1-888,-1 0-514,5 0 1209,-2 5 1,5-1 112,2 2 820,2 2 0,9-3 0,0 5 0</inkml:trace>
  <inkml:trace contextRef="#ctx0" brushRef="#br0">19124 2952 7853,'0'-10'595,"0"1"0,-3 0-165,0-1 0,0 1 132,3 0 0,0 2 788,0 1 403,0 4-498,0-2-854,0 12 1,0-4-109,0 9 1,0-4-56,0 7 1,1-1-298,2 4 0,-2-1 2,2 1 1,2 4 30,-2 2 1,3 1-240,-3-2 1,4 3-638,-1-2 0,0 2-737,0 1 1,-3 3 756,3 0 0,-3-3-424,3-3 1,-2 0 321,2 3 984,-4-5 0,2 0 0,-4-4 0</inkml:trace>
  <inkml:trace contextRef="#ctx0" brushRef="#br0">18920 3426 7853,'-23'-3'0,"4"0"0,1 0 1100,2 3 0,6 0 171,0 0-473,7 0 0,0 0-311,6 0 1,3 0-47,3 0 0,3 0-110,1 0 0,4 0-24,2 0 0,1 0-95,4 0 0,-1 0-128,5 0 0,-1 0-246,7 0 0,-4 0 204,1 0 0,2 0-913,1 0 1,4-4 456,2-2 0,-3-2-369,0 2 0,0-2 245,-6 2 0,-3 2-916,-4 1 0,-7-2 1454,-1 2 0,-5 4 0,-2 5 0</inkml:trace>
  <inkml:trace contextRef="#ctx0" brushRef="#br0">18985 2961 7853,'-5'-15'0,"-3"-2"798,5 1 1,0 3-280,3 0 0,0 3 158,0 1 0,1-1-237,2 1 1,7 4 20,5 2 1,3-1-223,0 1 1,4-1-246,0 4 1,7 2-856,-1 1 0,6-1 587,0 4 1,2 0-1366,1 3 1,4 2 1473,-1 1 0,5-1 0,-3 2 0</inkml:trace>
  <inkml:trace contextRef="#ctx0" brushRef="#br0">19702 3007 7853,'-10'-5'1832,"5"-3"79,-3 7-494,7-3 0,-3 5-758,4 2 1,3 3-61,0 7 0,4 2-483,-1 7 1,2 2 62,-2 4 0,2 4-487,-2 2 0,3 1 253,0-1 0,-3 1-99,0-4 1,0-3-206,0-3 1,1-5-238,-4-2 1,3-6 248,-3-6 1,2-4 22,-2 1 0,-2-7 345,2-5 0,-1-5-126,1-4 1,-2-2 110,2-2 1,-1-1-42,1-1 0,-2-3 294,2 2 1,3 1-96,0-1 0,-1 1 33,1 0 1,-3 1-137,4 4 0,-1 2 1,3 1 1,-3 3 317,0 3 1,-2 5 175,2 2-298,0 2 0,2 5-84,-2 2 1,3 4 136,-3 2 0,-1-1-28,1 5 1,-3-4-64,4 4 1,-4-2-74,3 2 1,-3 2-182,3-3 1,-3-2-208,4 0 1,-2 0 178,1 0 0,2-1-180,-2-3 0,2 1 73,-2-1 0,2-1-503,-2-1 1,3 0-313,0-4 502,0 0 1,1-3-116,-1 0 582,0-4 0,1-1 58,-1-5 1,-1 0-105,-2-2 0,3 0 53,-3-3 0,2-1 30,1-2 1,1-1 193,-1 0 1,3-2 57,1-1 1,-1 0 17,-2 4 1,-1 3 60,0 3 1,0-1-104,1 4 0,-4 2 494,0 7-418,-4 0 1,3 4-8,-1 2 1,-3 2-51,2 2 0,-2 3 91,-1 3 0,0 0-266,0 0 0,0 1-215,0-1 0,0 0-179,0 0 1,3 0-465,0-3 0,1 2-726,-1-2 0,1 0 690,3 0 0,1-3-233,-2 2 0,2-1 481,2-2 1,-1-1 551,0-1 0,5 1 0,0-3 0</inkml:trace>
  <inkml:trace contextRef="#ctx0" brushRef="#br0">20773 3147 7853,'0'-9'0,"-4"-1"0,1 1 0,-4-1 1292,1-3 1,1 6-571,-2-2 0,1 2 282,-3-3 1,0 2-189,-1 2 1,1 2-382,0 4 0,-2 0-45,-1 0 0,2 4-165,-3 2 1,3 6 4,1 4 0,-1 2 8,1 0 1,1 4-248,1 0 0,3 0-116,4 0 0,0-2-133,0 1 0,1 1-455,2-3 0,3 0 374,3-6 1,0-2-106,1-5 1,3 2 124,3-5 1,-2 0-372,2-3 1,-4-1 212,3-2 0,-3-2 256,0-5 0,2 1 90,-2 0 1,-3-5 95,-2-1 0,-2 0 147,1 0 0,1 0-117,-4 0 0,0-3 49,-3 3 1,0 0 36,0 0 0,0 3 351,0 0 0,-1 5-196,-2 0 0,1 2 312,-4-1 1,3 2-116,-3 4 0,3 0 531,-4 0-534,5 0 0,-5 1-155,4 2 0,-1 1 415,1 2-478,2 3 0,-3-4-102,4 4 0,0-3 128,0 0 1,0-2-294,0 2 1,0-3-176,0 3 1,3-3 171,0 3-39,4-4 1,-5 3 99,4-5 0,-3 3 99,4 0 1,-4 0-95,3-3 342,-4 0-124,6 0-215,-7 0 1,4 0 100,-1 0-4,-3 0 1268,3 0-1335,0 0 81,-3 4-14,3-3-308,-4 7 170,0-2 1,3 3-205,0 0 1,1 0-56,0 1 1,-2-1-67,4 0 1,0 1 153,3-1 1,1 0-93,-1 1 1,3-1-205,1 0 0,-1-3 110,-3 1 0,1-4-723,-1 3 1,0-4 531,1 1 0,-1-2-2699,0-1 3225,-3 0 0,6 0 0,-2 0 0</inkml:trace>
  <inkml:trace contextRef="#ctx0" brushRef="#br0">21313 3147 7853,'-1'-8'-1713,"-3"2"3027,3-3 0,-4 5 235,2-2-700,2-2 1,-4 4 265,2-3-588,2-1 0,-4 4 140,1-2-311,-1 2 1,-4 4 173,0 0 1,2 0-123,1 0 1,-3 1-144,-3 2 1,-1 2 120,4 4 0,-1 5-284,1 1 0,1 0 68,2 0 1,-2 0-524,5 0 0,-1 3 114,1-3 0,2-1-174,-2-2 0,3 2-607,3-2 0,2-3 418,5-2 1,-1-5-50,0 1 1,4-2 224,-1-1 1,4 0 214,-4 0 0,1-3-1,0 0 0,-3-5 278,3 2 1,-3-2-38,-1-2 0,-3 1-35,1 0 0,-4 0 137,3-1 0,-4 1 205,1 0 1,-1 2 578,1 1-336,-2 0 169,3-3-119,-4-1-251,0 5 20,0 1 6,0 4-242,0 8 0,2-1 15,1 5 1,-1-1-229,4 2 0,0 1 80,3 5 0,4 1-249,-1 1 0,4 1 123,-4 6 1,5-1-33,-2 7 1,3-1 140,0 1 1,-3 2-144,-3-1 0,-1 0 178,-2-1 0,-3 1-53,0-4 0,-4-1 293,2-5 0,-8-5-66,-2-5 0,-3-4-149,-3 2 1,0-4 14,-3-3 1,-1-1-131,-2-5 0,-1 0-161,0 0 1,1 0-327,-1 0 1,0-6-907,1-3 1,0 0 649,3-4 1,-2 0-648,5 0 1,-1 1 674,4 3 1,-2-4 757,1 1 0,-1-5 0,6 3 0</inkml:trace>
  <inkml:trace contextRef="#ctx0" brushRef="#br0">21638 3184 10075,'0'5'1638,"0"0"0,1-5-1039,3 0 0,-2 0-350,4 0 0,0 0 13,3 0 0,5 0 84,1 0 0,3 0-94,1 0 1,0 0-168,3 0 1,2-5 93,4-1 0,0 1-396,-1-1 1,1-3 188,0-4 0,-1 0-126,-2 0 1,-2 2 12,-5-5 0,-3 1-119,-3-4 1,-2 2-148,-4 1 1,-2-1 147,-4 1 1,0 0-48,0 0 1,-5-1 116,-4 5 1,-1 0 183,-2 2 1,-3 2-105,0 2 0,-2-1 690,2 3 0,-3 1-74,3 3 0,-6 0 186,-1 0 1,0 6-320,4 3 1,-2 4-71,-2 6 0,3 4-296,-3 2 0,0 1 81,4 2 1,-2 0-74,8 0 1,0 0-3,6 0 0,-1-4-189,4-2 1,2-3-16,7 0 1,1-4-50,9 1 1,-1-5-18,4 2 0,0-6 149,3-1 1,-1-4-100,4 1 1,0 1 77,2 0 1,0-1-227,-2-3 1,2-1 69,-2-2 1,4 0-883,-1-3 0,2-3 5,-5-3 0,2-2 1161,1 2 0,-1-7 0,1-5 0</inkml:trace>
  <inkml:trace contextRef="#ctx0" brushRef="#br0">12430 2877 7853,'-12'3'-25,"-1"0"1,0 1 201,0 0 0,3-3 39,-2 2 0,0-1 0,1 0 62,-2 1 0,1 1 276,3-1-120,-1-2-208,1 7-54,0-2 1,2-1 178,1-2 123,4-2-170,-2-1-176,12-4 0,-1-2 37,5-7 0,2-1 40,2-5 0,5-4-77,0-2 1,6-2 0,0-5 78,3-2 0,6-3-1149,-17 17 1,0 0 934,1 1 1,1-1 0,1-2 0,-1-1 120,1 1 0,0 1-120,0 0 0,-1 0 1,2-1-1,0 0-32,-1 1 0,-1 1 0,0 0 0,0 1 0,15-15 56,-2 3 0,-2 5 26,-4 1 0,-4 4 3,-2 0 1,-3 2-32,0 4 0,1-3 28,1 2 0,-4 0 1,0-1 25,-2 2 1,-3 3 35,-2 0 1,1-1 1824,-2 0-1823,3 5 0,-10 0 411,4 1-280,-4 3 1,3-3-94,-2 4 0,-2-1 344,2 1-118,-2 2-367,-5-3 0,-1 5 56,-4 2 0,0 2 0,-2 4 101,-1 0 0,-2 1-65,-1-1 1,-3 0-179,3 1 172,-3 3-23,0-3 0,0 4-141,2-5 0,2 1 97,1-1 1,3 2 0,-2 0-337,1-3 23,2-1 1,1-1 109,2 1 0,2-5-209,8 1 0,1-3 118,4-3 1,5-1 0,1-4-224,3-2 1,3-3 116,1 1 1,1-2-65,-1-5 318,-3 0 1,4 1 45,-4-1-97,-1 0 1,-2 3 98,-1-3 1,-3 6 0,-1-6 233,-4 2 1,-3 3-133,-4 2 0,-1 2 392,-2 4 0,-2 2-181,-4 4 0,-2 0-51,-1 0 0,-1 4-371,-3 2 1,-2 3 0,4 0 130,0 0 1,-3 2-600,5 1 421,-5-2 0,7 4-1964,-3-5 1423,3 5 0,1-3-901,-1 5 1672,5-5 0,-7 7 0,1-4 0</inkml:trace>
  <inkml:trace contextRef="#ctx0" brushRef="#br0">11071 3445 7853,'-5'-14'120,"0"0"1,-1 6 229,0 2 1,3-3 0,-3 4 844,-2 0 53,4-3-823,-4 7 1,4-2-15,-2 6 0,1 5-181,5 4 0,0 6 0,0 0 52,0 2 1,0 6-241,0-1 31,0 6 30,0-2 1,0 7-295,0-2 0,4 1 0,0 1-891,1-2 1,-2-4 512,3 1 1,-3-3-165,3-3 1,0-4-577,0-5 0,2-7 1309,-2-6 0,3 2 0,0 1 0</inkml:trace>
  <inkml:trace contextRef="#ctx0" brushRef="#br0">10894 3259 7853,'-14'-4'180,"-1"-3"1,1 2 309,2-1 1,5 0 488,0-3 1,5-1-424,-1 1 1,2 0 0,2-1-65,2 1 0,4 0-130,5-1 1,-1 1-118,5 0-33,-5-1-27,7 5 1,-4-2-82,5 4 1,1-3-1,0 3 174,2 1 0,4 1-348,-1 1 0,2 1-536,1 2 0,-1 2 363,1 4 1,-2 4-205,2-1 1,-6 5 0,2-1 81,-7 5 0,-3-1 147,-5 5 1,-1-1 191,-1 1-14,-3 2 0,-12-3-247,-1 4 490,-6-1 0,0 1-164,-3 0 1,-1-1-1,0-1-338,1-1 1,2-4-786,1 0 0,6-6-58,0-6-247,6 0 1389,-1-8 0,0 4 0,-2-5 0</inkml:trace>
  <inkml:trace contextRef="#ctx0" brushRef="#br0">11313 3622 11756,'9'10'647,"0"3"0,1-2-623,-1 5 51,0-5 0,1 7 169,-1-3-260,4 3 1,-5-3 151,1 1 1,-3-4 0,1 3 73,0-2 0,-5-4-304,1-2 1,-2-4 21,-1 3-50,0-4 1,-1 1 7,-2-6 0,1-3 1,-4-7 127,2-2 0,-2-1 2,3-2 0,-1 1 40,1-5 0,2-1 43,-2-2-83,-3-2 196,5 3 1,-3-2-95,4 4 0,0-2-101,0 2 1,3 3 0,1 6-496,2 3 0,-3 2 229,3 8 0,0 0-1304,3 0 1,1 7 725,-1 3 0,3 5 827,1 1 0,3 1 0,-1 2 0</inkml:trace>
  <inkml:trace contextRef="#ctx0" brushRef="#br0">11741 3641 9058,'-5'0'3276,"1"0"-1935,4 0 0,5-4-1239,4 1 1,2-4-223,4 1 196,1-2 0,5-2-378,1 1 0,1 0 209,-2-1 1,-1 1-1,2 0-275,-2-1 0,-6 1 185,-2 0 0,-2 0-15,-4-1 0,-1 1 365,-2 0 0,-3 2-61,0 1 1,-5 4 259,-7-1 1,0 2-11,-3 1 1,-1 0 0,-3 1-26,-3 2 1,2 2-79,-2 5 0,3 0-64,0 2 0,-3 0 1,1 3-78,3 1 0,1 1-69,1-1 1,3 1 185,0-1-316,7 2 1,-1-1 0,4 0 116,1-2 0,5-3-236,3 0 0,3-2-485,4 0 0,2-1 357,7 0 1,-1-3-285,3 1 1,-2-5 189,3 1 1,0 1-1092,3-1 0,-1 0 496,-3-3 1,2 0 1022,-4 0 0,4-4 0,-2-1 0</inkml:trace>
  <inkml:trace contextRef="#ctx0" brushRef="#br0">12151 3557 9365,'-4'5'2470,"2"-1"-2021,-2-4 0,5 3-485,2 0 1,0 0 0,4-3 175,3 0 0,0 0-285,6 0 1,0 0-364,2 0 1,5-1-615,2-2 1,-1-2 1121,0-4 0,5-5 0,4 0 0</inkml:trace>
  <inkml:trace contextRef="#ctx0" brushRef="#br0">12821 3445 7853,'-4'-9'1092,"3"4"0,-6-1 0,2 4 1557,0-1-2128,3 0 0,-2 4-418,4 2 1,0 3 69,0 7 0,0 0-149,0 3 1,1 1 68,2-1-557,-2 6 0,7-2 2,-5 5 1,4-4-440,-1 1 1,-2-3 107,-1 0 0,1-2-349,0-1 1,2-3-32,-3-3 1173,0-1 0,1-4 0,1-1 0</inkml:trace>
  <inkml:trace contextRef="#ctx0" brushRef="#br0">12663 3184 7853,'-11'0'0,"-1"0"2819,2 0-1243,-4 0-1010,9 0-354,1 0 0,5 0-1006,2 0 0,5 1-133,5 2 0,2 0-1840,-2 3 2767,3 0 0,-1 7 0,3 2 0</inkml:trace>
  <inkml:trace contextRef="#ctx0" brushRef="#br0">13026 3417 7853,'-9'0'1769,"-1"0"367,5 0-1649,1 4 0,5 1-79,2 5 1,2 3-289,5 3 1,0 1 69,2 2 1,-1 0-267,1-1 0,-2 1 0,1-1 150,1 1 1,-1 0-94,1-1 0,-5-3-432,-1-3 1,0-2-23,0 0-426,2-5 609,-3-1 1,0-5-101,-1-2 0,-2 1 88,1-4 1,-2-2 111,2-4 1,-1 1 62,1-5 0,-2 1 212,2-4 0,1 0 467,-1 1 1,4-1-348,-4 1 1,3 0 494,-3 2 1,1-1-298,-1 1 0,-2 3 755,2 0-283,3 3-596,-5 5 0,4 1-79,-2 4 0,-2 1 12,2 2 0,1 3-101,-1 7 0,1-2 114,-1 4 0,0-2-310,3 2 1,-1 0 114,1 0 0,2 3-504,-1-3 1,-2-1 117,1-2 0,0-1 0,4-2-79,-1 0-123,0 1 1,-3-5 145,1-2 1,-1-2-20,3-1 0,-3 0 95,0 0 0,1-7 128,2-3 0,-3-4-17,0 1 0,0-3 182,0 0 1,1-1 35,-4-2 1,3 4 0,-2-1-191,2 0 0,-3 1 440,3 0 0,-4 3-162,1 0 1,1 5 876,-1 0-443,0 5 67,2-2 0,-3 9-19,4 5 0,-3 0-182,3 5 1,-3 1-235,4 3 0,-2-1 104,1 1 1,2 0-388,-2-1 0,3 1 151,0-1 1,-1-2-867,-2-1 0,6 0 432,-3 0 0,3-1-1967,-3-5 1447,0-4 0,0 3 1,1-5 938,-1-1 0,0-1 0,1-1 0</inkml:trace>
  <inkml:trace contextRef="#ctx0" brushRef="#br0">13901 3436 7853,'-5'0'2899,"-3"-4"-2218,2 3 1,-3-5-194,0 3 1,0 2 335,-1-2 0,1 2-360,0 1 0,-1 1-27,1 2 0,0 2 64,-1 5 0,1-1-153,0 0 1,-1 5-105,1 1 1,4 0-7,2 0 0,-1 0-188,1 0 1,1 3 107,5-3 0,-1-1-427,4-2 1,0-1-126,3-2 1,2-3-338,1 0 1,-1-4-48,1 2 0,1-3 334,0-1 0,0-5 51,0-1 1,-3 1 117,2-1 1,-2-1 179,-4-6 1,2 3-36,-2-3 0,0 2 143,0-1 1,-4 1 252,1-1 0,-2 2-208,-1 0 0,0 4 848,0 0-541,0 0 0,0 0 0,-1 2-59,-2 4 0,2 4 0,-3 3 150,0 1 1,3 1 43,-3 1 0,2 2-128,-1 0 0,2 2-516,-2-2 0,2-1 204,1 1 1,3-2-872,0 0 1,5-1-102,-2 0 1,2-3-553,1 1 1,1-2-595,-1 1 1435,4 2 0,-1-7-66,3 2 689,-3-2 0,5-1 0,-2 0 0</inkml:trace>
  <inkml:trace contextRef="#ctx0" brushRef="#br0">14329 3445 7853,'-9'-5'417,"0"2"1,-1 2 1648,1 1-1462,0 0 1,0 0 606,-1 0-937,1 0 0,0 4 0,-1 2 68,1 2 1,1 2 15,1-1-199,-1 4 0,6-2-129,-4 1 1,4 3 133,-1 0 1,2 0-208,1 0 1,0-3-3,0 0 0,4 0 0,2-1-362,2-3 1,2-2-352,-1 0 1,0-1 378,1-5 1,0 0-107,2 0 0,-1 0 140,1 0 0,-2-5-145,0-1 0,-1-2 106,0-1 0,0-1 376,-3 1 0,1 0 424,-4-1 0,3 1-369,-2 0 0,-1-1 434,-3 1 1,0 0-26,0 0 201,0-1-143,0 1 176,-4 0-58,2 3-256,-2 2-15,4 4 0,0 1-92,0 2 1,0 3-238,0 3 1,4 0 114,3 1 0,1-1-245,1 0 0,4 4 82,-1-1 1,5 5-174,-2-2 1,3 3-149,0 0 1,1 4 165,0 0 0,-1 4 44,1-2 1,-1 7 58,1 4 1,-1-2-6,-3 1 0,-1-3 22,-5 3 0,-3-3 0,-1 2 116,-1-1-5,0-5 1,-5-4 390,-3-5 0,-1-3 99,-4-3 0,0-2-233,-1-4 0,-2-2 60,0-4 0,-2-4-120,2-2 1,-2-4-155,-1-2 0,-2-4 231,5-5 0,-5 0-128,2-4 0,1 3 4,2-2 0,1 0-13,2-1 0,0 1-42,0 2 1,3 4-5,3-1 0,2 2 0,1 4-11,0 2 0,1 1-3,2 0 0,4 1-343,5 0 0,-2-1-105,3 1 0,0 0 197,0-1 0,3-2-342,0 0 1,-2-4 171,2 4 1,-2-5-30,2 2 0,1 0 86,-1 0 0,-2-1 267,2-3 1,-2 1-171,2-1 209,-3 1 0,-5 0-8,-1 2 0,0-1 194,-4 1 0,0 3-87,-3 0 0,-1 0 43,-2 1 0,1 0-45,-4 6 1,-2 2 239,-4 4-263,2 0 0,-4 0 1,5 0 185,0 0-345,-1 4 1,1 1 137,0 4 1,0 1-204,3-1 0,-1 3 105,4 1 1,0 0-121,3 0 1,0 1 83,0 5 0,2 0 0,3-1-147,4 1 0,4-1-150,-1 1 0,3 0-516,3-1 153,5 1 0,-2-2 338,4-1 0,-4 1 1,4-5-1242,1-1 1,-2-1 238,1-4-313,-1-2 1,1-4 1550,0 0 0,-4-4 0,2-1 0</inkml:trace>
  <inkml:trace contextRef="#ctx0" brushRef="#br0">1788 12784 7108,'0'5'570,"0"-1"1404,0-4-1721,0-8 8,0 6 51,0-11-205,0 12 0,0-4 169,0 2-224,0 2 1,0-4 187,0 2-104,0 2-53,0-8 1,0 7 19,0-4 1,0 3-70,0-3 0,0 3 74,0-3 1,0 2-66,0-2 0,1 1 45,2-1 0,-2-2-105,2 1 1,-1 2 153,1-1-137,-2 0 34,7-4 0,-5 1 17,3 0 1,-4 3 3,1-1 0,1 4 1,-1-3 1,1 3 9,-1-3 0,-2 3-10,3-4 1,0 4-5,-1-3 1,3 3 2,-3-3 0,1 3-66,-1-3 0,-1 2 27,5-2 1,-4 1 25,3-1 1,-4 1-12,1 2 1,1 1 6,-1-5 1,4 4 24,-4-3 5,4 4-8,-2-6 1,3 6 23,-1-5-37,1 5 0,-4-3 81,2 2-43,2 2-32,-2-7 38,3 3-62,0-5 0,-3 2 14,1 2 0,-2-3-21,1 3 0,1 1 88,-4-1-53,5 0 0,-6-3-11,4 3 1,-1-2-8,1 2 1,1 1-16,-3-2 1,2 4 64,-3-3 13,4 0-57,-2-4 1,4 1 43,-3 0 0,2 1-54,-2 1 1,-1-1 2,2 2 0,-4-2 14,3-2-8,0 1 1,3 0 4,1-1 0,-2 1-7,-2 0 0,2-1-46,-5 1 1,4 3 40,-1 0 1,1 0 17,0-4 0,1 4-42,-2 0 1,-1 1 4,1-2 0,0-1-52,0 2 0,2-1 60,-2 0 1,-1-1-19,2 2 0,-1 1 8,3-1 1,-3-1-8,1-2 0,-2 3 3,1 0 0,2-1 8,-2-2 1,0 1 15,0 2 0,-1-3 7,1 3 1,2-2 25,-1-1 1,0 2-43,-1 1 1,2 0 14,-1-3 1,-2 0-9,1 3 1,0-1-24,4 4 0,-4-4 27,0 0 0,-1 2-18,1-1 1,3 3-10,-3-3 1,1 3-2,-1-4 1,3 4-23,-3-3 0,1 3 31,-1-3 1,2 3-24,-1-4 0,0 4 18,-1-3 0,2 3-32,-1-3 1,1 3 24,1-3 0,-3 0 31,1 0 1,-1-2-40,3 2 0,0 1 2,1-2 0,-1 4 69,0-3 1,-2 1-57,-1-1 1,0-3 19,3 3 0,1 1-14,-1-1 0,0 0 23,1-4 0,-3 1-19,2 0 1,-5-1-23,6 1 0,-3 0 47,2-1 0,0 1-23,1 0 0,2-4-56,1 1 1,-1-2 49,-3 2 1,1 2-27,-1-3 1,3 3 19,1 1 1,-1-1-16,-3 1 1,2-1 11,1-3 1,-1 3 12,1-3 1,-1 3 12,2 1 0,-3-4 2,3 1 0,0-4-43,-1 4 1,1-3 22,-4 2 1,4-3-5,-1 0 1,3 0 3,-2 0 1,-1-1-28,-2 5 1,0-3 20,2 2 0,-1-2 6,1 2 1,-2 0 15,0 0 0,2 3 4,1-2 0,-1 0 34,-3 0 0,1 1-49,-1-1 0,3-1 41,1 0 1,0-2-29,0 2 1,-3-2-16,2 2 0,0-3 18,0 0 1,-1 0-36,1 0 0,1 0-8,0 3 1,2-3-8,-2 0 1,0 2-1,0-2 1,-3 4 24,2-4 0,2 4-48,-2-4 0,1 5 36,-4-2 1,0-1 64,1-2 0,2 2-62,0-2 1,1 4 85,-4-4 0,0 4-86,1-3 1,2 0 2,1 0 0,-1 0 9,-3 3 1,1 0 14,-1-3 0,3 3-45,1 0 0,-1-1 34,-3 0 0,4 1-15,-1 2 1,1-2 2,-4 0 1,3-1 16,1 4 0,-1-2-19,-2-1 1,2 2 1,0-3 1,1 2-12,-4-1 0,4 1 16,-1-1 1,1-2 25,0 2 0,-3-2-26,3 2 0,-2 2 48,1-3 0,-1 0-45,1 0 0,2-2 44,-2 2 0,4 0-30,-4 1 1,3 0-5,-2-3 1,0 3-31,0 0 1,-2 1 37,5-2 0,-4 2-79,4-5 0,-5 5 62,1-2 1,3 0-59,0 1 0,0-4 35,0 4 0,-3-4-8,0 4 1,2-2 21,-2 2 1,4 0-1,-4-3 0,0 3 37,-2-4 0,2 4-42,1-4 1,-1 5 25,-3-2 0,4 2-15,-1-2 1,0 2-10,-2-4 1,2 3 9,1 0 0,-1 0-33,-3 0 0,2 1 18,1-5 0,-2 5-5,3-2 0,0 0 10,0 0 0,0-2-3,0 2 1,-2-2 1,4 3 1,-2-2-4,2 2 1,-3 0-10,0-3 1,2 3 10,-2 0 0,0 2-11,-2 0 1,2 0 13,1-2 1,-1 1-6,-3-1 0,1 1-4,-1 2 0,3 0 2,1 0 0,-1-4 68,-2 1 0,-1-1-61,0 4 0,4-1 82,-1-3 0,0 3-70,-2-3 1,0 0 63,2 1 0,-1-1-38,1 4 0,-1-1 3,-2-3 0,1 3-28,3-3 1,-3 3 22,2 1 0,0-4-38,0 1 0,-1-1 28,1 4 0,-1-1-60,2-3 0,-2 3 49,5-2 1,-5-2-63,1 2 0,2-4 32,-2 4 0,2-2 15,-2 2 1,-1 1-31,1-5 1,1 2 24,0-2-1,0 0 16,0 3 0,-3 0-17,2 0 0,-1 3 16,-2-3 0,3 3-8,1 1 19,-1-5 1,-2 4-12,-1-2 0,0 1 1,1 2 1,-1 0 21,0-1 1,2-2 4,1 0 0,-2-1-17,3 4-6,-3-5 0,-1 4 2,1-2 0,2-2-36,1 2 1,-1-1 12,-3 4 0,1 0 19,-1-1 0,2-2-14,-1 0 0,1-1 1,-5 4-2,2 0 1,2 1-9,-1-1 8,4 2 0,-4-7-20,3 5 0,-4 0 7,5-1 0,-3 1 13,0 0 0,0-4 41,2 1 1,-1-1 0,1 3-39,-2-2 0,3 1 38,-1-1 0,1-1-33,-4 0 1,0 1-5,1 2 1,-1 1-98,0 0 0,0-1 65,1 1 0,0 0-94,3-1 0,-6 2 107,2 2 1,-2-2-17,3 2 1,-1-3 17,0 0 1,1 0 0,-1-1-37,0 1 0,1 0 125,-1-1 1,1 0-31,3-2-39,-3 1 1,3-2 10,-3 4 0,-1-4-28,0 1 0,1-2-12,-1 2 9,4 1 1,-2-3 11,1 2 1,-2 1 0,0-1-29,-1 1 0,0 2 14,1 0 1,2 0 3,1-1 0,-1 1 26,-3 0 0,1-1-25,-1 1 0,0 0 55,1-1 0,-1 0-47,0-2 0,2 1 1,0-1 20,1 2 0,1 0 45,-4 1 1,1-4-53,3 1 0,-3 0 44,3 2 1,-3 0-22,-1-2-20,1 1 0,-1-2 13,0 3 0,4 1-31,-1 0 0,0 0-17,-2-1 1,-1-2 24,0-1 1,4 1 20,-1 3-55,1-1 0,-3 0 0,1-1 33,2-2 0,2 1 27,-2 2 0,-1 0 20,-3-2 0,4 0-44,-1-3 1,4 3 32,-4 0 1,1 1-28,-4-2 0,3 3 0,1-3-6,-2 3 0,0 1-39,2 0 1,-3-1 48,3 1 1,-3-4-131,-1 1 121,1 0-10,-1 6 0,1-2-91,3 2 1,-3-2 81,2-2 0,-1 1 0,-1 0-10,3-1 1,-3 0 34,2-2 0,2 1-33,-2-1 1,2-1 107,-2 0 1,-1 0-78,5 0 1,-4 2 9,4-5 1,-4 4-28,4-4 0,-4 4 0,3-2 22,-2 0 0,3 2-42,-4 2 1,4-2 23,-4-1 1,3 1-14,-2 3 13,-1-1 0,-1-2 0,1 0-4,-2-1 0,7 4 0,-5-1 15,0-3 0,1 3 20,0-3 1,3 0-29,0 1 1,-2-4 9,2 4 0,-2-5 0,3 3-17,-2-1 1,1-3 10,2 3 1,-2-2 14,-1 2-15,1-3-1,-2 8 0,4-8 20,-2 3 0,-2 1-16,2 2 0,-4-1 1,2 0 12,0 2 0,1-3-10,-2 2 1,0-1 1,0 4 1,-3-3-12,2-1 1,0 1-11,0 3 0,-1-1 0,2 1 7,0 0 1,-2-2-27,1-1 1,2 2 29,-2-3 1,1 3-26,0-4 1,-2 4 14,5-2 1,-4 0 0,3 1-3,-2-2 1,3-2 31,-4 2 0,4 0-28,-4 1 0,4 1 63,-4-1 1,4-2-71,-4 2 0,3 0 15,-2 2 1,2 0 0,-1-1-18,0-2 1,-1 1 19,2 2 1,-3 1-96,0 0 92,3-1-54,-5-3 1,6 3 39,-3-3 1,0 3-1,-1 1-24,0-1 1,2 1 37,-2 0 0,-2-1-18,3 1 1,-3 0 0,-1-1 109,1 1 0,-1 0-21,0 0-36,1 3 0,-2-2 76,-2 2-21,2-2 0,-6 1-48,5 1 0,-4 3-37,3-3 0,-3 1-3,3-2 0,-3 0-3,4 4 0,-4-3-9,3 3 1,-3-4 29,3 0 0,-3 0-62,4 1 32,-1-2 0,0 4-11,0-3 18,-4-1 1,6 3 0,-2-4 66,-1-1 0,3 2-38,-2 2 0,-1-3 5,2 3 0,-2-2-53,1-1 0,2 0 40,-1 3 1,-2-2-11,1 2 1,0-3 18,3 0-6,-3 0-15,2 4 1,-6-3 15,4 5 0,-3-3 1,2 2-11,0-1 1,1 2-70,-3-4-39,4 5 100,-2-6 1,2 7-69,-1-2 0,-4 1 1,2 0-184,0-1-261,-3 0-269,3 3-242,0 0 711,-3 0 1,5 0-1911,-3 0-15,-2 0 1145,7 0-560,-3 0 1,4 0 1532,1 0 0,-1-5 0,0 0 0</inkml:trace>
  <inkml:trace contextRef="#ctx0" brushRef="#br0">8994 6154 7853,'-9'0'0,"3"0"684,0 0 612,3 0-924,-5 0 0,7 2-313,-2 1-52,2 2-168,1 4 0,0 1 209,0 3 1,4-2 0,2 5-386,3 0 1,0 1 186,0-2 0,1 2-85,-1-5 1,3 1 20,1-4 1,0-3-1,-1-1-15,0 0 0,0-2 366,-2-3 0,-1-4-4,0-3-14,1-1 0,-1-4 515,0-1-487,-4-3 0,3 4-7,-5-3 0,0 3 1,-2-1 349,2 0 1,-2 2-153,2-1 0,-2 1 429,-1 2-200,0 0-139,-4-1-284,-1 5 0,-1 1 369,-1 4-461,1 0 1,0 1 79,0 2 130,4-2-4,-2 8-438,4-4 140,-5 4 1,4 0 0,-2 1-202,2-1 1,2 0-161,2 1 0,0-3 180,3 2 0,-1-2-51,1 6 1,2-3 114,-1 0 1,4 2 0,2 1-43,2 2 0,-3-1 82,4 2 13,-1 1 1,4-2-111,0 4 17,-1-1 1,0 1 127,-3-1 0,2-2 0,-5-1-95,0 2 1,-1 1 139,1 0 0,-4 0-60,1-3 0,-6 2 434,0-5 0,-2 2 201,-1-2 1,-1-2 0,-2 2-185,-3-5 0,-2 1 621,-2-1-625,1-3 0,0 3 285,-1-4-508,1 0 1,-4-3 0,-2 0-56,1 0 0,-3-3 64,5 0 1,-4-4-616,4 1 0,-5-4 267,2-2 0,0 1-805,0-1 1,3-1-636,0 0 1,2-2 1019,0 2 1,2 1 0,2 3 618,3-1 0,-3-3 0,1-2 0</inkml:trace>
  <inkml:trace contextRef="#ctx0" brushRef="#br0">9432 6201 7853,'-9'0'1937,"-1"0"-1348,1 0 1,3 0 1604,0 0-1383,3 0 0,0 0-393,6 0 0,3 0-423,3 0 1,0 0 86,1 0 1,2 0-755,0 0 246,5 0 1,-4-1-553,3-2 759,2 2 1,-5-3-1421,2 4 1,5 0 443,-4 0 1,2 0 1194,-5 0 0,3-4 0,-1-2 0</inkml:trace>
  <inkml:trace contextRef="#ctx0" brushRef="#br0">9516 6341 7853,'-10'0'0,"1"0"3105,0 0-1451,-1 0-1425,5 0 0,2 0 9,6 0 1,2 0-982,5 0 424,3 0 120,-2 0 1,6 0 15,-1 0 0,4 0 1,3 0-1093,1 0 0,0 0 520,1 0 0,5 0 755,-3 0 0,8 0 0,-2 0 0</inkml:trace>
  <inkml:trace contextRef="#ctx0" brushRef="#br0">10074 6201 6555,'-9'-9'-649,"0"3"2287,-1-1 0,1 2 255,0-1-552,-1-2 1,1 4-463,0-3 1,0 0-290,-1 4 0,-2 0-20,-1 3-382,1 0 0,0 0-28,-1 0 1,1 1-1,2 2 29,1 3 1,0 4-48,0 2 1,2-1 69,1 5 0,4-4-208,-1 4 1,2-2 7,1 2 0,1 1-595,2-1 1,2-3 27,5 0 1,0-3-244,2-1 0,2 1-110,1-1 1,3-4 382,-3-2 1,3-2 85,1-1 0,-1-1 119,1-2 0,-4 1-8,1-4 0,-5 0 381,2-4 1,-3 1 0,-2-1-157,-2-3 0,2 3 292,-5-2 1,0-2-180,-3 2 1150,0-1-690,0 4 10,0 0 373,-4 3-280,-1 2-317,-1 4 1,-1 4-132,4 3 0,-1 1 49,1 1 0,2 1 0,-2-1-641,2 0 1,1 1-325,0-1 0,1 0 462,2 0 0,-1 1-1204,4-1 0,0 0 677,4 1 0,-1-2 856,0-2 0,9 2 0,1-2 0</inkml:trace>
  <inkml:trace contextRef="#ctx0" brushRef="#br0">10596 6089 7853,'-10'0'2069,"1"0"-699,0 0 1,0 0-484,-1 0 0,4 4-136,0 3 1,3 1-687,-4 1 1,1 5-1,-3 1 190,0 3-467,-1 0 0,0 5 265,-2 2 0,0-1-785,-3 1 1,3-5-1,0 1-317,2-4 0,3-4-2228,1-4 2213,0-4 1,0 0 1063,-1-5 0,1-9 0,-3-1 0</inkml:trace>
  <inkml:trace contextRef="#ctx0" brushRef="#br0">10372 6192 8620,'5'0'1638,"0"4"0,-2-2-808,0 4 1,3-3-480,-3 3 1,4 1 0,1 2-38,3 0 1,0 2-574,5 1 0,-4-1-103,4 5 1,-1-2-353,4 2 0,0-2-258,-1-1 1,2-2 418,2 5 1,-3-5 552,3 2 0,-2-3 0,-2-1 0</inkml:trace>
  <inkml:trace contextRef="#ctx0" brushRef="#br0">10745 6238 9821,'-5'0'1638,"0"0"0,6 0-664,3 0 0,2 0-1293,6 0 1,0 0 291,3 0 1,2 0-206,4 0 0,-1 0 246,2 0 1,0-1-1482,0-2 0,0 2 505,-3-2 0,-1 2-227,1 1 1,-4 0 404,1 0 784,-1 0 0,0 0 0,-2 0 0</inkml:trace>
  <inkml:trace contextRef="#ctx0" brushRef="#br0">10931 6127 7853,'-9'4'1003,"2"0"-620,1 2 0,3 2 724,-3-1 1,4-2-502,-1 1 1,2 0-37,1 3 1,0 1-156,0-1 0,0 3-361,0 1 0,4 3 101,2 0 0,2-2-843,2 2 1,-1-2-238,0 2 0,1-3-714,-1-3 1,1-1 1605,3 0 1,1 1 0,5-1 0</inkml:trace>
  <inkml:trace contextRef="#ctx0" brushRef="#br0">11145 5996 7853,'0'9'475,"0"-2"-332,0-1 0,0 0 995,0 3 1,0 1-607,0-1 1,0 0-504,0 1 1,3 0-194,0 2 0,4 0 156,-4 3 0,4-2-767,-1 2 1,-1 0 420,1 0 1,-2 2-152,2-5 1,-3 1 215,3-4 1,-4 3 47,1 1 0,1-1 55,-1-2 0,1-4 145,-4 0 1,0-3-314,0 3 133,0-4-258,0 2 620,0-4-178,0-8 0,0 2 293,0-6 1,0-2 348,0 2-112,4-1 0,-3 4-1,2 0 1,-1 0-179,1 3 0,-2-2 757,2 2-225,2 2-937,1-5 0,3 7 134,0-4 1,0 4-349,1-1 0,-1 2 84,0 1 0,1 1-96,-1 2 0,3-1 208,1 4 1,0 0 10,0 4 0,-3 2 407,2 1 1,-2-1-141,-4-3 0,1 4 417,-4-1 0,0 2-186,-3-2 1,-1-2 132,-2 3 1,-2 0-116,-4 0 0,-5 2-142,-1-2 0,-3-1-461,0-3 0,-4 1 191,0-1 1,0-1-1646,4-2 1,-5-2 1558,-2-4 0,2 0 0,1 0 0</inkml:trace>
  <inkml:trace contextRef="#ctx0" brushRef="#br0">9460 7560 7853,'-9'0'950,"3"0"-738,2 0 0,4-1 8,0-2 1,0-2-149,0-4 0,1 3 93,2-1 1,1-2-111,3-3 1,1-2 37,-2 2 1,2 0-51,2-3 1,-1-1 51,0-2 1,4-1-133,-1 1 1,1-2-10,-4-2 1,3-1 133,1-1 0,2-6-110,-2 2 0,0 1 86,0 2 1,-3 0-70,2-3 0,2 1 59,-2 2 0,0 0 21,-6 3 0,2 3 13,-2 4 0,3-1 1,-3 2 137,0 1 1,-4 0 15,1 0 1,1 0-57,-1 1 1,4 1-48,-4-1 1,1 1 106,-1 2-105,-2 0 94,7-1-3,-7 5-69,3 1-301,-4 4 117,0 0 23,0 4 63,0-3 1,0 5-22,0-3 6,0-2-122,0 7 39,0-7 0,-1 4 81,-2-2-66,2-2 1,-4 3 44,2-4-52,2 5 0,-6-3 30,4 4-11,-1-4 1,1 3-112,0-2 115,0-2 0,2 6-326,-2-3 255,2-1 0,-3-2-379,4 2 103,-4-2 283,3 3-139,-3-4-52,4 0 1,7-1 168,2-2 0,-1-2 0,-1-5 107,0 1 0,3 0-101,-1-1 0,5 1 214,-8 0 1,4-1 232,-3 1 0,0 0-186,-1 0 0,1-1 198,-4 1-204,5 4 31,-7-4 1,3 7 139,-4-4-320,0 4 1,-1-2 123,-2 4-123,2 0 1,-8 1 0,3 2 115,-2 3 1,0 3-58,1 0 1,-3 0-104,4 1 0,-4-1 121,3 0-238,-1 0 1,2 1-251,0-1 1,4 0-1116,-2 1 1,3-4 185,1 0 1315,0 0 0,0 4 0,0-1 0</inkml:trace>
  <inkml:trace contextRef="#ctx0" brushRef="#br0">9180 7830 7853,'0'-6'1120,"0"0"-816,0 4 0,-1-2 35,-2 4 112,2 0-148,-7 0 0,3 1-65,-4 2 0,2-1 106,1 4 1,0-3-169,-3 4 1,-2-1-1,0 3 80,-2 0 0,1 1-298,3-1 0,-1 0 48,1 1 233,-4-1-300,2 4-3,-2-2 1,5 2-248,1-4 0,2 0-201,2-3 0,2 2 256,-2-2 1,3-1-50,3-2 1,-1-2 88,4-1 1,1 0 69,2 0 0,0 0 55,1 0 1,-1 0-57,0 0 1,4 0 129,-1 0 0,1 0 1,-1 0-152,0 0 0,2 1 70,-2 2 1,-2-1 112,3 4 0,-2-3-90,2 3 174,-7 1 1,5 2 427,-8 0-444,5 1 0,-7 2 156,2 0 0,-2 2-73,-1-2 1,-4-1-1,-3 2 234,-1 1 0,-1-4-581,-1 2 1,1-2 65,0-4-726,0 2 0,-1-7-309,1 2 0,3-2 345,0-1 805,3 0 0,-5 0 0,3 0 0</inkml:trace>
  <inkml:trace contextRef="#ctx0" brushRef="#br0">9320 7812 7853,'-4'-10'698,"3"5"1,-4-2 727,2 4 247,2-4-1077,-3 6-276,4-3 0,0 8-64,0 2 1,1 3-158,2 4 1,-2 1 0,3 6-272,0 1 0,-2 0 169,4 4 0,-4 0-804,1 3 1,2 0 357,-2 0 0,4-1-1190,-1-3 1,-1 2 673,2-4 1,-1 0 964,3-4 0,4-3 0,2-2 0</inkml:trace>
  <inkml:trace contextRef="#ctx0" brushRef="#br0">9609 8007 7853,'0'6'1259,"0"-2"-569,-4-4 0,2 1 0,-5 1 86,0 1 0,2 0-356,-1-3 0,0 1-225,-4 2-111,1-2 1,3 6 76,0-4 1,-1 5-92,-2-2 88,0 2 1,2 2-242,1-1 1,4-3-398,-1 0 0,2 1 290,1 6 1,1-3-404,2 3 1,3-3 257,7-1 1,-3-4-72,3-1 0,0-3-164,-1-1 1,5 0 161,-1 0 1,-3-5 327,-1-1 0,0-2-88,0-1 1,-5-2 201,3-1 0,-4 2-83,0-3 1,-1 2-335,-2-2 1,-2 6-165,3-2 0,-4 3 547,-4-1 0,-1 3 0,-4 4 0,0 0 0</inkml:trace>
  <inkml:trace contextRef="#ctx0" brushRef="#br0">9786 8017 7853,'-3'15'244,"-1"0"-2,2-2 0,1 1 978,1-2-795,0-2 0,0 8-143,0-3 1,3 3 0,2 1 8,0-1 1,0 4-532,1 0 0,2 4-888,-1-2 1,0 0 722,-1 1 1,2-1-499,-1 1 1,-2-6 206,1-3 696,0-5 0,-1-2 0,4-4 0,-4-5 0</inkml:trace>
  <inkml:trace contextRef="#ctx0" brushRef="#br0">9702 7989 7853,'-6'0'780,"-1"0"-245,5-4 1,-2 2 791,4-5-913,0 5 0,1-5-210,2 4 1,4 0 0,4 3-147,1 0 0,4 0 35,-4 0 0,5 0-156,-2 0 0,0 3 16,0 0 1,-2 1-126,2-1 0,-2 2-550,2 5 0,-3-4 317,0 0 1,-2 3-185,0 4 1,-2-1 174,-2-2 0,-2 0-648,-4 2 699,0-1 0,0 5 363,0-3 0,0-1 0,-4 2 0,-1 0 0</inkml:trace>
  <inkml:trace contextRef="#ctx0" brushRef="#br0">10018 8091 7853,'10'0'0,"-1"-1"201,0-2 1,1 2 36,-1-2 0,1 2 451,3 1-391,-3-4 0,4 2-305,-5-5 1,1 4 64,3-3 1,-3 1-201,2-1 0,-1-6 200,-2 3-165,0-2 1,1 1 123,-1 1 0,-4 3 294,-2 0-368,-2-1 0,-2-1 0,-2 2-33,-3 3 1,0-1 564,-4 1 0,3-1-153,-5 4 0,0 2 571,0 1 0,2 1-334,-3 2 1,3 5-206,1-1 1,-1 1-190,1-2 0,1 2-67,1 1 0,0-2-410,4 3 0,0-2 265,3 2 1,0-3-782,0 2 0,5 2 421,5-2 0,3 1-323,6-4 1,0 0 225,3 1 1,2-1-1737,4 0 2240,0-4 0,4 4 0,1-4 0</inkml:trace>
  <inkml:trace contextRef="#ctx0" brushRef="#br0">11937 7477 7853,'-2'-6'285,"-1"3"1,2 1 280,-2-1-341,-2 2 0,3-6 185,-4 4 1,3-3-142,-4 2 1,2-3-45,-1 1 1,-2-2 22,2-2 0,-4 0-36,-2-2 0,2 0 117,-3-3 0,-1-4-104,-2-3 0,2-3-99,-2 0 0,1-3 23,-4-3 1,3 1-125,1-4 1,0 4-170,0-1 1,0 2 133,3 1 0,2 1-94,-3 2 1,3 2 26,1 5 1,-1-1-9,1 0 1,0 2-27,-1 1 102,5 3 1,-3 7 16,2-1 1,-2 4 18,2-3 0,-2 4 19,2-1 0,1 2 8,-2 1 1,4 0-64,-3 0 1,3 3-8,-3 0-14,4 4 1,-2-2-112,4 5 0,0-4-29,0 0 125,0 5 1,0-1 0,0 3-375,0 1 296,4-4 0,1 4-217,4-5 1,-1 0 67,-1 1 1,1-2 155,-2-2 1,2-1 0,2-3-10,-1 1 1,-3 0 174,0-3 0,0-1-15,0-2 0,-1 1-98,-2-4 1,-2-1 113,2-6 0,1 3-105,0-2 1,-1-2 116,-3 2 1,-1-4-48,-3 4 1,2-2 83,-4 2 0,3 2 68,-3-3 1,0 6-112,-4 1 1,1 1 93,0-2-104,-1-1 0,1 7-98,0-2 1,4 3 109,2 3 1,-2 2-558,2 5 1,0-1-940,3 0 0,0 0 1437,0 1 0,4-1 0,2 0 0</inkml:trace>
  <inkml:trace contextRef="#ctx0" brushRef="#br0">1750 12728 7853,'-9'-1'746,"0"-2"-393,0 2 1,-1-6 356,1 3 1,3-2-257,-1 3 1,4 0 653,-3 3-321,4-4-3,-6 3-381,3-3 0,-2 4 126,1 0 337,4 0-508,-6 0 0,6 0 396,-4 0-491,4 0 0,-3 1-227,5 2 0,0-1 126,0 4 1,0 0-441,0 4 0,0-1-240,0 0 1,5 1 339,1-1 0,3 0-949,3 0 0,-1-2 454,1-1 1,2-4-37,-2 1 444,5-2 1,-7-1-70,2 0 0,-1-1 598,-2-2 1,0-2 168,1-5 1,-5 0-347,-2-2 1,-1 0 130,1-3 1,-2 2 70,2-2 0,-2 4 0,-2-2 243,-2 3 1,-2-2 3,-4 3 1,-1-1-149,1 7 0,-1-4 35,-3 4 1,3 0-163,-2 3 0,1 1-113,2 2 1,0 3-35,-1 3 1,1 1 55,0 3 1,2-2-378,1 4 0,4-3 182,-1 0-247,2-1 1,1-2-929,0 0-132,0 1 738,4-5 1,1 2 10,5-4 0,-1 0 295,0-3 1,1-3 70,-1 0 58,-4-4 0,2 5 510,-4-5 1,2 5 146,-2-1 466,-2-2-1110,3 4 185,-4-3-1024,0 4 761,-4 4 0,2 1-3053,-5 5 3214,5-1 0,-6 0 0,3 0 1</inkml:trace>
  <inkml:trace contextRef="#ctx0" brushRef="#br0">903 12681 7853,'-9'-5'814,"3"1"-282,-1 4 0,4 0 734,-3 0-783,4 0 1,-2 1-206,4 2 0,0 0-42,0 7-64,0-7 0,0 12 16,0-5 1,4 2-91,2 0-56,-2-1 0,5 6-95,-3-1 0,5 1-192,2 2 0,2-3 0,-2-1 126,-2 2 0,0-3-121,2 2 0,-3-5 151,3 1 0,-6-1 83,-1-2 0,-1-3 87,1 0 1,0-3-163,-3 0 221,-2-2-128,3-1 1,-4-4 6,0-3 0,-3-1 0,0-1 127,1-1 0,-3 1-116,2 0 1,-3-2 232,3-1 0,-1 2 78,1-3-249,2 3 1,-3 1 357,4-1-179,-5 5 0,4-3-62,-2 2 0,2 1-268,1-2 121,0 5 0,1-5-358,2 4 0,3 0 1,4 3 157,2 0 1,0 0-523,3 0 0,1 1 74,2 2 0,1 1 205,0 2 0,-4 3-6,1-3 1,-1 2 171,4 1 1,-5 1 434,-1-1 0,-4 0 120,-3 1 1,1-1 441,-3 0 0,-1 2 78,-3 1 0,-1-2-491,-2 3 0,-3 1 0,-4 1 96,-2-1 0,1 3-223,-1-5 1,-3 2-724,0-2 0,0-2-1158,0 3 1,2-7 395,-2-3 1,4 1 1242,-2-1 0,-1 0 0,-1-3 0</inkml:trace>
  <inkml:trace contextRef="#ctx0" brushRef="#br0">11555 7905 7749,'-4'-5'-440,"2"0"2380,-5 1-1339,5 3 1,-3-3 192,2 4-380,2 0-297,-3 4 1,4 2-77,0 3 1,0 3-49,0 1 50,0 3 1,0-4-395,0 3 0,0 1 1,0 2 170,0 1 0,0-4-952,0 1 1,1-2 48,2 2 1083,-2-7 0,3 0 0,-4-4 0</inkml:trace>
  <inkml:trace contextRef="#ctx0" brushRef="#br0">11443 7700 7337,'-9'0'-709,"4"0"0,-3-1 3206,5-2-800,-4 2-1401,6-3-988,-3 4 0,5 0 457,2 0 1,2 3-407,4 0 0,1 4 641,-1-1 0,4 3 0,2 0 0</inkml:trace>
  <inkml:trace contextRef="#ctx0" brushRef="#br0">11648 7905 6368,'5'0'3276,"-1"1"-2503,-4 2 1,3-1-389,0 4 0,4-3-286,-4 4 1,1 0 8,-1 5 0,1-1-70,2 1 1,2-2-176,-5 0 0,3-1 167,-3 0 1,1 1-266,-1-1 0,-1-4-56,4-2 0,-2-2-117,2-1 0,-3-4 118,3-2 0,-4-2 115,1-2 1,1-2 257,0 0 0,-1-2-21,-3 2-92,4 1 0,-3 1 268,2 4 55,-2 0-74,-1 0-109,4 2 0,-3 5-41,2 2 1,-2 3-277,-1 3 0,1 0-27,2 0 1,-1 4-48,5-1 1,-5 1 8,1-4 0,2 0 61,1 1 1,-1-1-336,2 0 321,-1-4 1,3 0 210,0-5 1,1 0 33,-1 0 1,0-5-80,1-1 1,-4-2-41,0-1 1,0-5-58,4-1 145,-5-3 0,3-1-11,-2 1 1,-1-1 204,2 1-117,-5-5 1,2 2 379,-4-4 0,0 2-280,0-2 0,0-2 0,0 3 408,0 0 0,-1 0-86,-2 3 0,-2 2 94,-5 0 0,4 2 335,0 4-244,0 1-226,-4 3 1,2 5-396,2 4 0,2 1 40,4 5 1,0 0-288,0 3 1,0 4 187,0-1-28,0 5-596,4-7 1,1 8 127,4-3 1,0 6 0,-2 1 115,-1-2 1,0 3-620,4-1 0,-1 4 447,0-2 1,-1 0-90,-1 1 0,0-1 648,-4 1 0,4 2 0,-2-4 0</inkml:trace>
  <inkml:trace contextRef="#ctx0" brushRef="#br0">11834 7849 7853,'-4'5'586,"-1"3"-242,0-2 43,0 3 1,5-3-39,0 0 0,5-4-240,1 2 0,2 0 0,2-1-240,3-1 0,-2-1 171,5-1 0,-4 0-706,4 0 1,-1 0 419,4 0 0,-4 0-1215,1 0 1461,-1 0 0,4-4 0,0-1 0</inkml:trace>
  <inkml:trace contextRef="#ctx0" brushRef="#br0">12095 7933 8210,'0'-5'2460,"4"-4"-1678,-3 8-411,7-7-420,-3 7 164,5-3 1,0 1-283,2 0 0,-1 0 204,1 3 0,-1-4 0,-2 1-171,0 1 0,1-3-40,-1-1 0,0 1 5,0-1 1,-2 2 214,-1-2 0,-4 3-92,1-3 0,-2 3 386,-1-3 0,0 3 68,0-4 111,-4 1 1,-1 1-98,-5 2 1,1 2 33,0 1 1,0 0-308,-1 0 1,1 1-1,1 2 142,1 3 1,-1 2-198,2 2 1,1 2 77,-1 1 1,3 0-376,0-1 0,2-1-898,1 1 793,0 3 0,0-5-13,0 2 0,1-1-143,2-2 1,3 0 82,3 1 90,0-5 1,1 0 21,-1-2 1,0-2 0,2 2-38,1-2 1,-2-2 188,3-2 0,-3 1-73,-1-4 1,0 0 192,-3-4 1,1 1-59,-4 0 0,3-2 75,-2-1 0,2 2 38,-3-3 1,0 3-117,-3 1 1,3-1 235,0 1 0,0 3 74,-3 0 370,0 3-231,0-1 345,0 4 1,0 8-536,0 1 1,0-1 0,0-2-152,0 2 1,0 0 215,0 1-542,0 1 1,1-1 149,2 0 0,-2-3-48,3 1 0,0-4 26,-1 3 1,1-4 2,-1 1-131,-2-2 232,7-1 0,-7-1-57,2-2 0,2-3 57,-2-7 0,0 3-122,-3-2 0,3 1 29,0 2-546,0 0 0,0-1-72,0 1 1,4 0-180,-4-1 0,3 4 934,-3 0 0,4 0 0,-2-4 0</inkml:trace>
  <inkml:trace contextRef="#ctx0" brushRef="#br0">12532 7896 11862,'10'0'-302,"-1"0"1,0 0-309,1 0 0,-1 0-1859,0 0 2469,5 0 0,-4-5 0,4 0 0</inkml:trace>
  <inkml:trace contextRef="#ctx0" brushRef="#br0">11527 8370 7571,'-9'0'-634,"2"-1"777,1-2 1,0 2 510,-3-2 1,2 2 245,1 1-533,0 0 0,0 0 72,0 0 21,3 0-235,-5 4 0,4 1-124,-2 5 1,2 0-179,4 3 1,0-2 0,0 3 240,0 0 1,1 2-276,2 0 0,2 0 55,4 0 0,1 1-489,-1-5 0,3-1 88,1-4 0,2 0-63,-2-4 1,2 0-204,-2-3 0,2-1 253,-2-2 0,3-2 470,0-5 0,-3 1 0,5-4 0,-4-2 0</inkml:trace>
  <inkml:trace contextRef="#ctx0" brushRef="#br0">11778 8445 7853,'0'-5'1376,"1"0"-801,2 1-716,3 3 0,6-7 1,1 3 175,2 0 1,-3-3-316,4 1 0,-2-1 158,2-1 0,0-1-60,-3 1 221,3 4 1,-8-2-2,1 4 0,-5-4-99,2 4 262,-4 0-218,2-1 55,-4 3 0,-1-3 1,-2 4 286,-3 0 1,-2-3-99,-1 0 0,-1 0 93,1 3 1,-4 3-70,1 0 1,-3 4 202,2-1 1,0 3-66,0 0 1,3 0-123,-2 0 0,-2 2-246,2 1 0,0 0 91,6 3 0,-2-4 1,3 3-205,-1-1 1,2-2 72,4 1 0,0-2-191,0 0 1,4-4-145,3 0 1,2-4-695,3 1 778,-1-2 1,5 3-217,-3-1 385,3 0 0,-2-3-2245,1 0 2346,3-4 0,-4-2 0,5-3 0</inkml:trace>
  <inkml:trace contextRef="#ctx0" brushRef="#br0">12067 8398 7853,'-4'6'538,"3"2"1,-4-4 152,1 2 1,3 2-254,-2-1 0,2 1-229,1 1 1,0 2-96,0 1 0,3-1-159,0 5 1,5-1-1,-3 5-355,0 2 0,3-3 274,-1 3 0,1 1-359,1-1 1,-3-2 148,1-4 1,-1 0-779,3-3 1,-3-5 1113,0-5 0,1 2 0,2 1 0</inkml:trace>
  <inkml:trace contextRef="#ctx0" brushRef="#br0">12020 8324 10124,'5'0'683,"4"0"0,-3 0-545,2 0 0,2 0 40,-1 0 1,0-1-101,0-2 0,4 2 102,-1-2 1,4 2-317,-4 1 1,4 3 50,-4 0 0,1 4-162,-4-1 0,-1-1 82,-2 2 1,0 2-32,-3 3 1,-2 2-634,2-2 0,-5 0 401,-1 3 1,-5-4-342,2 2 1,-1-3 340,1 0 1,-3-2 427,3-2 0,-2-2 0,-1-4 0</inkml:trace>
  <inkml:trace contextRef="#ctx0" brushRef="#br0">12355 8156 8602,'2'7'1638,"1"-1"0,-2 1-913,2 5 1,-1 4-525,1 6 1,1-1 9,2 7 1,3-2-517,-3 5 1,-1 2 224,1 1-684,-4-2 0,7-3 0,-4-5-759,0-1 0,2-1-62,-4-4 914,0-3 671,1-6 0,-3-5 0,4-4 0,-5 0 0</inkml:trace>
  <inkml:trace contextRef="#ctx0" brushRef="#br0">12290 8389 7853,'-5'0'1528,"1"0"0,5 0-1130,2 0 1,-1 0-138,4 0 0,2 0-369,4 0 0,3 0 0,2 0-1695,-1 0 1265,5 0 0,-5-3 538,6 0 0,-3-4 0,0 1 0</inkml:trace>
  <inkml:trace contextRef="#ctx0" brushRef="#br1">1909 11080 7853,'-6'-3'-478,"-1"0"0,5-1 1475,-1 0-620,-2 3 0,4-4 49,-2 2-217,2 2 1,1-4 212,0 2-281,4 2 0,1-6 54,4 3 0,1 1-109,-1 3 1,0-3 86,1 0 0,2-3-137,0 3 0,5-1 75,-1 1 0,1 1-31,2-5 1,-1 4 32,1-3 1,1 3 7,1-3 0,3-1 153,4-2 0,0 0-97,0 0 1,0-2 57,0-1 1,1 0-68,2-3 0,-1 0 13,4 0 1,0-3 1,3 3 0,1 0-64,-1 0 1,0 2-223,0-2 0,-3 3 219,1 0 0,-1 2-64,3 0 1,-4 1 65,-2 0 1,1-2-111,-1-1 0,4 2 93,0-3 1,0 3-46,-1 1 0,1-4 35,-4 1 0,4-5-127,-1 2 0,0 0 111,0 0 1,-3 2-24,3-2 0,-3 3 57,3 0 1,-1 2-44,1 0 1,-2 1 42,-4 0 0,1-1-29,2 1 0,-5 3-4,2 0 1,-2 3 4,2-4 0,0 2-32,0-1 1,0-2 25,0 1 1,0 2 0,-1-1 1,2 1 91,2-1 0,-5-3-99,2 3 1,-2-2-1,2-1 0,3-1-2,0 1 1,3 1 11,-3 2 0,3-3-6,-3 3 0,5-5 13,-2-2 0,1 1-142,-1 3 0,2-1 123,-2 1 0,6-3-19,0-1 0,0 0 18,-2 0 1,2 3 64,0-3 1,5 0-65,-2 1 0,0-4-299,0 4 0,1-5 308,2 2 1,1-2 16,-1 2 0,0-2-13,-3 5 0,3-5 11,-3 2 0,3 0-27,0 0 0,-2 3 13,-1 0 1,0 1-76,0 2 0,3-3 65,-3-1 0,-1 1-56,2 3 0,-4-1 54,4 1 0,-1-4-96,4 1 0,-4 0 64,1 2 1,-4 0-5,3-2 0,0 1 74,0-1 1,0-2-66,-3 2 0,1-2 56,3 2 1,0 2-46,-3-3 1,2 0 15,-2 0 0,0 0 2,-1 1 1,2 1-30,1-1 0,-2 0-3,-3 0 1,-1 2-97,0-3 0,4 3 28,-1 1 1,-3-4 74,-3 1 1,1-2 40,6 2 0,-3 2-47,2-3 1,0 3 42,0 1 1,-1-1-63,5 1 0,-5 0-2,1-1 0,0 1-11,0 0 0,-1-1-76,5 1 1,-5 0 32,2-1 1,-3 1 55,-1 0 0,1-1-40,3 1 0,-6 0 21,2 0 1,-2-1-1,3 1 1,0 0-6,2-1 1,-5 1 83,3 0 0,-3-1-30,2 1 0,1 0 93,3-1 0,-6 1-25,2 0 1,-2-1-72,2 1 0,1 0 59,-1 0 0,-4 0-46,-2 3 1,-2-2-26,-1 2 1,1 0 34,2 0 0,-2 4-209,2-1 1,-3-1 58,-3 1 0,3-4 67,0 0 0,-4 2 89,4-1 0,-3 1-80,0-1 1,2-3 319,-2 3 0,1-2-324,-2-1 0,3 0 120,-2 3 1,-1-2-110,1 2 1,-3 0 63,2 0 0,-3 4-82,1-1 1,-3-1-88,0 1 0,3-1-47,0 1 0,-1 0 82,-2-3 0,3 3-39,-1-3 1,2 0 54,-1-4 1,-3 4-185,3 0 1,2 0 92,1-4 0,-2 1-190,-2 0 1,-1 1-585,-1 1 1,-2 2 401,-1 2 0,-3 2-563,-4-2 0,1 2-140,-1 1 443,0 0 1,0-1 302,-3-2 0,2 2 474,-2-2 0,3-3 0,0 1 0</inkml:trace>
  <inkml:trace contextRef="#ctx0" brushRef="#br2">2793 13529 7853,'-1'5'-89,"-2"-2"1,2-1 156,-2 1 1,1-2-35,-1 2 210,2-2 437,-3-1-778,-1 0 1,4-1 90,-2-2 230,2 2 34,1-7 54,0 3 0,0-2 78,0 1 0,0 3 284,0-3 69,0 4-411,0-6 1,-3 6-235,0-5 4,0 5 1,3-3 44,0 2 1,0 1-59,0-4 1,0-1 44,0-2 0,0 2-52,0-2 1,0 1 45,0-4 0,3 1-45,0-2 0,1 3 38,-1-3 1,-2 0 69,3 1 1,0-1-15,-1 4 0,1 1 0,-1 1 1,-2-1 51,2 2 1,1 1-81,-1-2 1,1 4-5,-4-3 0,3 3 35,0-3 0,1 1-217,-1-2 1,-1-2 61,4 0 1,-3 0-54,4-4 1,-1-1 69,3-2 0,0-1-22,1-2 1,-1 0-51,0 1 0,4-5 69,-1-2 1,5-2 134,-2-1 1,3-1-81,0-2 1,4-5-134,0-4 1,5-2 198,1 2 0,1-2-140,-12 18 1,0 1-1,-1 0 1,1-1 7,0 1 0,0 0 1,1-2-1,0 0-204,-1 0 1,0 1 0,1-2 0,1 1 137,-1 0 0,1 0 0,0 0 0,-1 0 45,1-2 1,-1 1-1,1 0 1,-1 0-62,-1 1 1,0 0 0,1 0 0,-1-1 34,-2-2 1,1 0 0,1 0 0,1 0-23,-1 0 0,0 0 1,0 2-1,-1-1 34,2 1 0,-1 0 0,-2 0 0,1 0-14,1 0 1,0-1 0,-2 0 0,0 0 15,0 2 0,1 1 0,-2-1 0,1 0-2,-1 1 0,0 1 1,13-20-201,-3-1 1,3 3 196,-2 1 0,-1-1-14,1 7 0,0-3 11,2-3 1,1-2 20,0-1 0,-14 20 0,0 0-15,14-20 1,-14 20-1,0-1 16,0 0 1,0-1 0,0-1 0,0 1-174,0-1 1,0-1 0,0-2 0,0 0 218,0 1 1,0 0-1,1-1 1,1-1 12,-1 1 1,1-1-1,0 2 1,0 1-54,0-1 0,-1 0 0,0-1 0,0 0 32,2 2 0,0 1 0,-1-4 0,-1 0-22,2 2 1,0 0 0,-1 0 0,-1-1-38,2 3 1,0 0 0,-1-3-1,-1 0 37,2 1 1,1 0-1,-1-3 1,0 0-32,1 0 1,1 0 0,0-1 0,-1 0-115,1 1 1,0 0 0,1-1-1,0-1 127,0 1 1,0-1 0,1 0-1,0-1 74,-1-3 0,0-1 0,-1 4 1,1 0-45,2-2 1,0 1 0,-2-1 0,0 0-4,2 1 1,-1-1 0,1-3-1,0 0-6,1-1 0,0 0 1,1 2-1,-1 0-182,0 1 0,1 0 0,-1 0 0,0 1 184,0-1 1,1 0 0,-1-1 0,0 0-35,0-1 0,1 1 0,-1 2 0,0 0 12,1 1 1,-1-1 0,0 0 0,0 0 5,1 1 1,-1-1 0,0 0 0,1 1 45,-1-3 0,0 1 0,0 3 0,1 0-49,-1-2 1,0 1 0,1-1 0,-1 0 73,0 1 1,0-1 0,2-1 0,1-1-59,1 0 1,-1-1 0,-2 1-1,-1 1 21,1 0 0,-1 0 0,-1-1 0,0 1-5,2 1 0,-1 1 1,1-2-1,0 0-45,1 0 0,-1 0 0,-1 2 0,-1 1 34,1 1 1,0 0 0,-2 1 0,-1 0-73,0 3 0,0-1 0,-1 1 0,0-1 24,0 2 0,0 0 1,-3 3-1,1 0 40,-2 1 1,1 1-1,-2 0 1,1 1 101,13-19 0,-4 1-98,1 3 1,-4 0-90,1-1 1,-3 4 80,0 0 0,-2 4-39,-1-1 1,-3 3 503,-3 3 0,-1-1-467,0 5 0,-2-1 664,-1 3 0,-1 1-677,1-1 1,2 3 197,-1 1 0,-2 0-345,1 0 0,-3 2 74,3 3 1,-3 2-196,4 2-678,-5-3-959,6 8 781,-3-3-81,4 4 0,1 1 560,-1 2 0,1-2 259,3 3 0,1 0 381,5-1 0,0 4 0,-1-2 0</inkml:trace>
  <inkml:trace contextRef="#ctx0" brushRef="#br3">5633 6490 7507,'0'-6'2397,"0"2"-1457,0 4-360,0-4-200,0 3 0,-1-3 183,-2 4-453,2 0 0,-4 0-47,2 0 172,2 4-120,-4 1 117,5 5-443,0-1 0,0-3 48,0 0 3,0-4 1,0 4-72,0-3 614,0-2 1173,0 3-1291,-4-12-418,3 6 201,-3-7-624,0 9-1620,3-4 1069,-3 3 129,4-3 0,0 5 40,0 2 958,0-2 0,0 7 0,0-2 0</inkml:trace>
  <inkml:trace contextRef="#ctx0" brushRef="#br3">5549 6965 7853,'0'-7'560,"0"1"-83,0 0-39,0-3 0,-1 3 284,-2 3 97,2 2-273,-3 1-421,4 4-66,4 2 1,-2 3-128,4 0 1,-3 1 50,4-1 0,-4-3 107,3 0 0,-3-3 193,3 4-200,-4-5 1120,7 2-444,-8-4 458,3 0-251,-4-4-693,0-2 0,0-3-141,0 0 1,-3 0 92,0-1 0,-2 4-282,2 0 138,2 0 0,-6-1-299,4 1 147,0 4-487,3-2 1,-1 4-31,-2 0 1,2 1-246,-2 2 1,2-1-50,1 4 0,3 1 327,0 2 1,1-1-652,-1-2 0,-1 6 563,4-3 0,-3 2 643,4-1 0,-1 3 0,3 2 0</inkml:trace>
  <inkml:trace contextRef="#ctx0" brushRef="#br3">5568 7439 7853,'0'-6'-1309,"0"0"1327,0 4 0,0-3 1424,0 2-600,0 2-502,0-4 0,1 12-102,2-1 1,-2 4-276,2-4 1,1 0 161,-1 0 118,5 0 0,-6 2-32,4-2 1,-3 2-1341,3-5 941,-4 0 1,3 0 107,-1 0 493,-3 0 0,3-4 91,-4-2-124,0 2 1,-1-7-86,-2 2 1,2 0-326,-3 0 1,0 3 4,1-3 0,-3 3-91,3-3-1059,-4 4 604,2-3-442,-1 5 0,-1 1 393,4 3 1,0 1 239,3 4 1,0 0 379,0 1 0,0 3 0,0 2 0</inkml:trace>
  <inkml:trace contextRef="#ctx0" brushRef="#br3">5605 7914 7853,'0'-9'-927,"0"0"0,0 2 1185,0 1 0,0 3 417,0-3 37,-4 4-395,3-6 137,-3 6 77,4-2-129,0 4-294,0 9 1,0-6 89,0 6 1,0-2-392,0 3 220,4-1 0,-2 0-311,4 1 1,-4-4 130,1 0 1,2-3-19,-2 3 0,1-4-234,-1 1 158,-2 3 149,3-5-46,-4 7 212,0-7-109,0 3 39,0-12 0,-3 5 2,0-7 1,-1 6 97,1-2 0,2 3-102,-3-3 1,0 3-394,1-4 0,-1 5-48,1-1-425,2 2 870,-3 1 0,4 4 0,0 2 0,0 3 0</inkml:trace>
  <inkml:trace contextRef="#ctx0" brushRef="#br3">5633 8277 7853,'0'-5'1833,"0"1"-897,-4 4-348,3 0 204,-3 0-1016,4 4 255,0-3 0,0 4-1752,0-2 845,0-1-1020,0 6 1896,0-7 0,0 7 0,0-3 0</inkml:trace>
  <inkml:trace contextRef="#ctx0" brushRef="#br3">15242 13426 7453,'-5'0'-140,"1"-4"1,4 2 266,0-4 100,0 4-75,0-2 66,-5-1-84,4 4 34,-3-7-91,4 7 3,0-3 50,0 0-29,0 3 196,0-3-259,4 4 1,-2 1 1,5 2 1,-4-2 0,3 2 1,-3-2 14,3-1 0,-1 1-2,2 2 0,1-2-20,-2 2 0,-1-2 14,2-1 1,-1 3-77,3 1 71,0-1 0,1-2-85,-1 2 1,0-2 72,1 2 0,-4-2-4,0-1 0,0 1 4,4 2 0,-1-2 1,0 2 0,0-2 86,1-1 0,-1 0-84,0 0 1,4 0 29,-1 0 0,1 0-6,-4 0 0,3-1-51,1-2 1,-1 2 18,-3-2 1,4 2-5,-1 1 0,1 0 7,-4 0 1,0 0 16,1 0-89,-1 0 0,0 0 65,1 0 0,-1 0-99,0 0 91,1 0 0,-1 1-66,0 2 79,0-2 1,1 4 33,-1-2-43,0-2 0,1 7 25,-1-5 13,0 0 1,1 0-38,-1 0 1,0 0 89,1-3 1,-1 0-74,0 0 1,1 0-40,-1 0 0,3 0 19,1 0 1,0 0-3,0 0 1,-2 0 8,4 0 1,-3 0-2,0 0 1,2 0-22,-2 0 1,4-1-12,-4-2 1,4 2-23,-4-2 0,1 2 40,0 1 0,0 0-32,3 0 1,-2 0 21,-1 0 0,-3 0-3,2 0 1,2 1-13,-2 2 1,2-2-4,-2 2 1,-2-2-31,3-1 1,0 0 40,0 0 0,0 1 13,0 2 1,-3-2-7,2 2 1,2-2 2,-2-1 1,1 0-18,-4 0 1,3 0 1,1 0 0,0 0-11,0 0 0,-3 0 0,2 0 0,3 0-15,0 0 0,-1-3 25,-2 0 0,2 0 34,-2 3 0,5 0-38,-2 0 0,0-3 136,0 0 0,-2 0-109,2 3 1,0 0 8,0 0 1,3-3-7,-3 0 1,0 0 9,0 3 0,1 0-45,2 0 1,0-1 36,-2-3 1,1 3-48,-1-2 0,1 2 35,2 1 1,-4 0-6,1 0 1,-5-3 14,2 0 0,-2 0 4,1 3 0,-1 0 34,1 0 1,-1 0 9,-2 0 1,0 0-50,1 0 0,-1 0 12,0 0 0,0 0-39,1 0 1,-1 0 35,0 0 1,1 0-20,-1 0 0,0 0 16,1 0 0,-1 0-6,0 0 0,1 0 6,-1 0 1,-3 0 9,0 0 1,0 0 84,4 0-91,-1 0 1,0-1 2,1-2 0,-1 2 2,0-2 0,1 2-84,-1 1 1,0 0 45,1 0 1,0 0-10,2 0 1,-1-3-14,1-1 1,2 1-11,-2 3 0,3 0 34,-2 0 0,-1 0-7,-2 0 0,2-3 36,0 0 1,2 0-32,-2 3 0,-1 0 39,1 0 0,-2 0-25,0 0 1,-1 0 3,0 0 1,1 0-1,-1 0 1,0 0-3,1 0 1,-1 0-54,0 0 0,2 0 48,1 0 1,-5 0-54,3 0 1,0 0 42,2 0 1,1 0 23,-4 0-31,0 4 11,5-3 1,-4 3 39,3-4 1,-3 1 8,-1 2 1,1-2 44,-1 3 1,0-3-70,0-1 0,1 0-13,-1 0 1,0 0 16,1 0 0,-1 0 7,0 0 1,1 0 7,-1 0 1,0 0-1,1 0 0,-1 0 111,0 0 0,0 0-116,1 0 0,-1 0-14,0 0 1,1 0 27,-1 0 0,0 0-91,1 0 0,-1 0 85,0 0 1,1-3-57,-1-1 0,3 1 9,1 3 1,-1 0-13,-3 0 0,1 0 47,-1 0 1,1 0 9,3 0 1,-3 0-30,3 0 0,-3 0 9,-1 0 0,1-3-70,-1 0 1,0 0 66,0 3 1,2 0-33,1 0 1,-1 0 10,1 0 0,1 0-8,0 0 0,3-1 17,0-2 1,-2 2-12,2-2 1,-1 2 37,4 1 0,-3-3-30,-1-1 1,1 1 5,2 3 1,1-3 0,0 0 1,-4 0-6,1 3 1,-1-1 2,4-2 0,-1 2-2,1-2 0,0 2 17,-1 1 0,1-3 0,-1 0 1,1-2 18,0 2 1,-1 2-28,1-2 0,-2-1 33,-1 1 0,1-1-27,-5 1 1,0 2 3,-2-2 0,2-2-20,1 2 1,-1 0-6,-3 3 0,1-3-14,-1 0 0,0-1-10,1 1 0,-4 2-15,0-2 1,0 1 38,3-2 0,1 3 0,-1-2 1,0-1-6,1 1 0,-1-1 45,0 1 0,1 1 1,-1-4 1,-3 2 93,0-2 1,1 4-88,2-1 1,0-1 7,0 1 0,1-3-93,-1 3 79,0-5 0,4 3-78,-1-4 1,1 3 62,-4-1 1,0 2-39,1-1 0,2-2-2,0 2 1,2-2-1,-2 2 0,0-2 11,3 2 0,-2-3 4,2 0 0,-2 1 78,2 2 0,0-3-71,0 3 1,3-5 38,-3-2 1,2 1-31,-2 3 1,3-1 47,-3 1 1,2 0-58,-2-1 0,3 1-3,-3 0 1,0-1-1,0 1 0,0-3-11,0-1 0,2 1-18,-5 2 0,4 1 29,-4 0 1,1 0 15,-4-1 0,0 1-16,1 0 1,-1-1 53,0 1 1,1 0-26,-1-1 0,-3 4 3,0 0 1,-2 0 69,2-4 1,-3 2-80,3 2 1,-4-2 58,1 1 1,1-1-43,-1-1 1,2 0 6,-2-1 0,-2 1 26,2 0 1,1-2 7,-1-1 1,3 2-33,-3-3 0,4 0 9,-4 0 0,4-3-84,-1 0 1,1 2 71,0-2 0,1 4-90,-2-4 1,3 1 79,4-4 1,-3 0-45,3 1 0,-3-4 62,-1 0 0,2 1-5,1 2 1,-2-3-4,3 1 0,0-2 10,0 1 0,0 1-3,-1-3 0,0 0-14,3-1 0,-3-2 47,0 2 0,0 0-37,0-3 1,-3 6 32,1-6 1,-1 5 11,-3-2 0,-1 0 81,1-3 1,0 4-72,0-1 1,-1 3 111,-2-3 1,-1 1-205,4 0 0,-4-2 87,2 4 0,0-3-113,-1 3 1,0-2 99,-3 2 1,3-3-44,0 3 0,0-2 80,-3 2 0,0-1-19,0 1 0,-3 3 3,0-3 1,-1 2 23,1 2 1,2-4-208,-2 0 1,2 0 104,1 4 1,0-1-130,0 1 1,0-4 91,0 0 1,0 0-33,0 4 1,-1-1 41,-3 1 0,3-1-28,-2 0 0,-1 1 71,1-1 0,0 2 13,3 1 1,-3-4 24,0 5 1,-3-5-58,2 5 1,-3 0-5,1 0 1,1-1 20,-1-3 1,3 4-76,-4-1 0,5 2 28,-1-2 1,-1-1-17,1 1 1,0-1 31,3-2 1,0 2-4,0 1 0,0-5 19,0 3 1,0-2-21,0 5 0,3-6 13,0 2 0,3-1-7,-3 1 0,5 0-32,-2 1 0,-1-1-39,1 0 0,-1-2-122,2-1 0,0 0 110,-4 4 0,4-2 17,-1-2 0,-2 3 134,0-3 0,1 2-79,1 2 1,-1-2 1,1-2 0,-1 3-29,2-3 0,1 2-40,-2 2 0,2-4 11,2 0 0,-1-1-84,0 2 1,1 1 99,-1-2 0,0-2-22,1 0 1,-4 1 114,0 1 1,-1-1-110,1 2 1,0-2 64,-3 1 0,-1 3-47,4-3 0,-4 2 106,1 2 0,-1-4-69,1 0 0,-1-3-9,5 3 0,-4 0 10,3 0 1,-3 1-6,3-4 1,-3 2-3,4-2 1,-4-1-3,3 4 1,-3-4-18,3 2 1,-1-2 15,2 1 0,1-2-66,-2 2 0,2-2 32,2-1 1,-1 4-7,0-1 0,1 1 34,-1-1 1,-3-2-5,0 2 1,-1 2 39,2-2 1,0 3-49,-4-3 1,1 3 27,-1-2 1,-2 3-18,2-1 0,-2 1-41,-1 0 0,1 1-5,3-2 0,-3 0-9,2 0 0,1-3 70,-1 3 0,3-2-3,-3 2 1,3-3 7,-2 3 0,3-1-35,-1 2 0,1-2-61,-1-2 0,2 2 66,-5 5 1,3-4 1,-3 0 0,3-2 25,-3 2 0,4-3 0,-4 3 1,3-1-16,-3 2 0,3 0 3,-3-4 0,4 5-66,-4-2 1,4 2 55,-1 2 0,-1-4 14,1 0 0,0-1-11,0 2 1,2 1 29,-2-2 0,3-1-15,0 2 0,0-2 2,1 1 1,-1 3-35,0-3 1,0-1 5,1 1 0,-1 1-20,0 2 1,-2 0 34,-1 1 1,0-1-19,3 1 1,-2 2 4,-1 0 0,-1 1 40,1-4 1,2 2 17,-1 1 0,-2-1 8,1 1 1,-1 2-44,1-2 1,3 2 11,-3-2 0,1-1-29,-1 1 0,3 2 29,-3-2 1,1 4-25,-1-4 0,3 4 14,-3-4 1,2 4-83,1-4 1,-2 5 35,-1-2 0,0 0-9,3 1 1,-1-2 9,1 2 0,-5 1-4,5-1 1,-1 1 6,1-2 1,1 3 3,3-3 0,-4 3 72,0 1 0,4-1-65,-4 1 0,2 0 115,-1 0 1,-1-1-80,0 1 0,4 1 10,-1 1 0,2-1-31,-2 2 0,1-2 2,3-2 1,1 1 12,-1 0 0,2-1 0,0 1 1,1 0 15,-1-1 1,1 0-23,0-2 0,0 1 112,3-1 1,-5 2-81,1 0 0,-1 4 10,1 0 1,1 0-27,0-4 1,-1 2 2,1 2 0,-4-2-14,1 1 1,-4 2 23,4-1 0,-2 3 2,2-3 1,0 1-15,-3-2 0,3-1-7,0 2 1,-2 1-8,2-2 0,-1 4 1,4-3 0,0 1 18,-1-1 1,0-1-1,-3 3 1,3-3 60,-2 1 0,2 1-60,4-1 1,-2 0 31,1 0 0,-2-1-25,-4 4 0,5-4 50,-4 0 1,3 2-66,-3-1 1,1 3 6,2-3 0,0 3-5,-1-4 1,-2 4-4,-1-3 1,0 3-39,0-3 1,3 4 47,-3-1 0,-1-2-53,-2 2 0,2 0 37,-2 3 1,4-1-21,-4-2 0,1 2-15,0-2 0,-2-1 0,5 1 1,-1 0 16,4 3 0,-4-3-5,1-1 0,-4 0 4,4 1 1,-4 2 3,4-2 0,-4 1 33,4-1 0,-4 2-36,4-2 0,-2 2 33,2 1 1,0-3-37,-3 0 0,2-1 3,-2 4 0,2 0 13,-3 0 0,5-1-1,-1-2 0,-2 2 4,2-2 1,-2 2-8,2 1 0,0-1 12,-3-2 0,2 2-13,-3-2 0,1 2 15,-4 1 1,1 0-7,-1 0 0,0 0 1,0 0 0,1 0-17,-1 0 0,0 0-3,1 0 0,-1 0-43,0 0 1,1 0 50,-1 0 1,0 1-59,1 2 0,2-2 47,0 2 0,1-2-50,-4-1 1,4 3 36,-1 0 0,1 1-1,0 0 0,-2-3-5,5 2 0,-5 1 5,1-1 0,2 1 73,-2-1 0,4-2-65,-4 2 1,2 1 63,-2 0 1,-2-1-55,3-3 1,-3 3 48,0 0 0,-1 1-35,0-1 1,0-2-1,1 2 0,-1-1-21,0 1 1,1-2-2,-1 3 1,3-3-53,1-1 0,-1 3 60,-2 0 1,0 0 13,2-3 0,-1 0-21,1 0 1,2 1 58,-2 2 1,1-2-23,0 2 1,-3-2 7,3-1 0,-2 3 88,1 0 0,-1 1-95,1-4 1,2 0 58,-2 0 1,4 1-47,-4 2 1,3-2-49,-2 2 0,3-2 49,0-1 1,-2 1-112,2 2 0,-4-2 63,4 2 1,-1-2-13,4-1 1,-3 3-6,-1 0 1,0 0-6,0-3 0,3 1 43,-3 3 1,0-3-24,0 2 0,-2-1-14,2 1 1,0-1 15,0 4 1,2-4 42,-5 1 0,4 1-28,-4 0 1,4 0 4,-4-1 0,0-2 3,-2 2 0,2 1 1,0-1 0,2 1-56,-2-1 1,-1-2 45,1 3 1,2 0-131,-2-1 0,5 0 71,-2-3 1,2 3 12,-2 0 0,3 0 8,-3-3 0,3 1-1,0 2 0,1-2-6,0 3 1,0-3 1,3-1 1,-2 0 56,1 0 1,-1 0-44,-1 0 1,-1 0 20,1 0 0,2 0-13,-3 0 0,3 1-25,-6 2 1,0-2 13,0 2 0,0-2 4,0-1 0,-1 0-22,-5 0 0,4 0-8,-1 0 1,2 0-174,-2 0 0,-2 0 108,3 0 1,0 0-146,0 0 0,2 0 55,-2 0 1,-1 0-81,-3 0 1,1 0 0,-1 0 1,3 0 52,1 0 1,-1 0-83,-3 0 0,4 0-148,-1 0 0,4 0 6,-4 0 1,5 0 120,-2 0 0,3 0-127,0 0 0,1 0 474,0 0 0,-5 0 0,4-4 0,-4-1 0</inkml:trace>
  <inkml:trace contextRef="#ctx0" brushRef="#br3">20018 9693 6528,'0'-6'809,"0"2"1,0 3-386,0-2-380,0 2 223,0-3 39,0 0-123,0 3 1,1-6 141,2 3 0,-1 0 324,1 1-198,-2 2 0,-1-4 593,0 2-320,0 2-296,0-7 1,0 6 265,0-5 39,0 5-180,0-6-265,0 7 0,0-4 325,0 2-162,0 2-247,0-4 138,0 1-238,0 3 62,0-3 1,-3 5 2,-1 2-273,1-2 19,3 8 198,0-4 74,0 4 1,0 0-105,0 1 0,-1-4 65,-2 0 1,2 0-52,-2 4 1,2-4-53,1 0 1,0 0 31,0 4 1,0-1-153,0 0 1,0 1-35,0-1 0,0 0 105,0 0 0,0 1-152,0-1 0,0 0 45,0 1 1,0-1-315,0 0 100,0 5 184,0 0 1,0 1 58,0-3 3,0-1 126,0-2 1,0-3-116,0 0 239,0-4-158,0 2 1,3-5 35,0-2-50,0-2 0,-2-3-19,2 2 1,-1-3-99,1 3-262,-2-2-776,-1-1 486,0-1-1719,0 1 1066,0 4-1198,0-4 1872,0 8 0,0-4-755,0 2 525,0 2 879,4-7 0,-2 4 0,4-2 0,-4 1 0,6 1 0,-2-1 0</inkml:trace>
  <inkml:trace contextRef="#ctx0" brushRef="#br3">20111 9786 7853,'0'-10'337,"0"4"-125,0 0 0,0 3 132,0-3 0,0 3 23,0-4 0,0 4 100,0-3 0,0 3-165,0-3 0,0 3 201,0-4 84,0 5-362,0-6 0,0 6 491,0-4-204,0 4 391,0-2-181,0 4-393,-4 0 1,-1 0-124,-4 0 1,0 0 0,-1 0 0,1 1-184,0 2 0,-2-2 228,-1 2-156,1 2 0,-2-4 160,4 2-249,-1 2 91,1-4 339,0 4-92,4-5-82,0 0 30,5 4 33,0-3-288,0 7 0,5-6 105,1 4 0,1-3-228,-1 4 1,5-4 30,-5 3 1,4-4-57,-4 1 0,3-1 24,0 1 130,0-2 1,1 3 408,-1-4-345,-4 0 0,3 0-14,-1 0 1,-2 0 64,1 0-361,-4 0 246,6-4-199,-3-1 0,2-3 29,-1 2 194,-4-3 368,2 4-153,-4-4-187,0 0 0,-4 0-30,-2 3 1,-3 1-32,0 2 1,-3 2 78,-1-2 1,1 2-235,3 1 1,-1 0 8,1 0 0,0 0-23,-1 0 1,4 0 266,0 0-166,0 0 172,-4 4 1,4 0-87,0 2 0,4 2 217,-1-1 1,2-2-43,1 1 1,0-3 111,0 3 1,1 0 12,2 4 0,-1-1 7,4 0 0,0 0-211,4-3 1,-1 5 58,0-1 1,5 1-207,1-2 0,3 1 126,1-1 1,0 3-299,3 1 0,-1-1 98,3-3 1,1-2-190,3-1 0,0-1-37,0 1 0,-1 1-53,-2-3 0,-2-1-10,-5-3 0,-2 3-228,-1 0-235,-8 0 87,2-3 159,-9 4 0,-1-3 199,-2 2 0,-3-1-604,-3 1 1,0-2-635,-1 3 1,1-3 70,0-1 588,0 0 0,-4 0 431,1 0 1,-1-5 527,4-1 0,0-2 0,-1-1 0</inkml:trace>
  <inkml:trace contextRef="#ctx0" brushRef="#br3">20344 9711 7853,'5'-10'128,"-2"-3"1,0 3-129,0-2 0,-2 1 958,2 2 0,2 0-371,1-1 1,-1 1-210,2 0 0,-1-1 338,3 1-504,0 0 0,0 3 1032,-3-1-357,-2 5-49,-4-2 1,-4 4-158,-2 0 1,-7 4 87,-2 3 0,-4 2-212,-3 3 1,-1 0 33,-5 3 1,-1 1-133,-2 2 1,-2 4-141,-5 0 0,1 3-420,0-4 0,0 5 339,-1-1 0,-1 1-217,2-1 0,-2 1 76,8-5 0,0 4-315,3-3 1,5-1-27,1-6 1,6-1-195,4-5 1,5-1-282,1-2 274,4-2 18,2-4 0,8 0 89,4 0 1,8-7 517,-2-2 0,4-3-338,0-1 1,3-1 114,6-5 0,-2 0-63,2 1 0,-2-1 20,-1 1 1,3-1 125,0 0 1,3 1-69,-3-1 1,0 0 222,-3 1 0,-1 2-85,-2 1 0,-3 2 343,-3-2 1,-6 3-187,-3 0 1,-1 2 953,-3 0-774,-2 5 0,1 0 472,-5 2-457,-5 2 0,-1-2-186,-6 6 1,0 3-231,-3 6 1,-2 0 71,-4 3 0,-2 1-136,-2 3 0,-2-1-68,2 1 0,-2 2-106,0 1 0,-1 0-154,0-3 0,1-1 155,2 1 0,1-4-1148,2 1 0,7-5 601,-1 2 0,6-6-2539,4-1 2247,2-4 1,4 1-610,0-6 1,3-2 321,0-4 0,4-2 138,-1-1 1,3 1 791,0-5 1,-1 4 386,-2-4 0,0 4 0,-3-4 0,-1 1 0,4-4 0,-4 0 0,1 1 0,-2 2 0,-1 1 0,0-1 64,0-2 0,-1 2 299,-2 1 1,-2 0 560,-4 0 0,0 1-216,3 5 0,-2-1-206,2 1 0,0 1 204,0 2 0,4 1 176,-1 1 685,2 3-643,-3-3 297,3 4-173,-3 0 1,10 4-545,0 3 0,4-2 41,-3 1 1,4 3 176,1 4 0,2 3-272,-2 0 0,0 2-228,3 4 0,1 2-121,2 4 1,2 0-167,2 0 1,-2 0-82,5 0 1,0 0 159,3-1 1,-4-2-92,-2 0 0,-4-3 11,-2 3 1,0-5-493,-3 2 1,-4-3 238,-3-4 1,-4 0-270,1-3 1,-2-2-218,-1 3 458,0-3 1,-4-2 206,-2-1 1,1-3-37,-1-4 0,3 0 64,-4 0 0,4-1-93,-3-2 0,1-4 340,-1-5 0,-3-2-102,3-5 1,-2 0 393,-1 1 1,-1-4-50,1 0 1,-3-4 113,-1 2 1,-3-6-278,0-1 0,-2-5-69,0 2 1,-4 1-160,0-1 0,1 3 136,2-3 1,0 8-105,1 1 0,0 5 61,3 5 1,0 3-122,3 5 0,1 3-28,-1 4 0,5 0 49,1 0 1,3 5-42,0 5 1,2-1-116,1 3 0,4 3-323,3 0 0,5 3 215,4 1 1,1 2 109,2 1 1,4 0-26,1-4 0,6 4-1440,1 0 1,5 3-1639,-2-4 3277,2 5 0,0-3 0,2 2 0,4-3 0,-2-3 0,0 0 0</inkml:trace>
  <inkml:trace contextRef="#ctx0" brushRef="#br3">19860 6359 7853,'-4'-5'-269,"3"-3"224,-2 2 0,1-2 45,-1 2 0,2-2 242,-3 2 1,3 1 972,1-2-269,0 5-227,0-2-233,0 4 0,0 8-477,0 5 0,-3-1-82,0 1 0,0 1-109,3 2 1,0-2-291,0 2 1,0 0-580,0 6 0,0-2-446,0 1 1497,0-1 0,0 3 0,0 1 0</inkml:trace>
  <inkml:trace contextRef="#ctx0" brushRef="#br3">19851 7421 7853,'-6'13'0,"-1"3"0,4 4 0,-3 2 0,4 4 0,-1-1 0,2-1 520,1 0 0,1 1-102,2 3 1,-1-1-1091,4-2 1,-1 1 371,2-4 0,0 2-19,-4-2 1,3 3 67,-3-3 1,3-1 54,-2-2 0,2-4-160,-3 1 356,0 4 0,-3-1 0,0 4 0</inkml:trace>
  <inkml:trace contextRef="#ctx0" brushRef="#br3">19916 8529 7853,'-1'25'411,"-2"-1"1,1 1-35,-5 3 0,5-3-258,-1 0 1,2-1 63,1 0 0,0-1 14,0-4 0,3-1-229,0 1 0,2-4-354,-2-3 1,-2 2-269,2 2 0,-2-1 358,-1 4 1,3-2-112,0 4 1,0 0 39,-3 1 0,0 2 367,0 4 0,-1-2 0,-2-1 0,2 1 0,-2-4 0,-2 8 0,0-1 0</inkml:trace>
  <inkml:trace contextRef="#ctx0" brushRef="#br3">19925 9572 7853,'-3'22'0,"0"3"0,-3 2 681,3 1 1,0 1-209,3 2 0,0-2-68,0 2 1,0-1-181,0 1 1,0-3-372,0 0 1,0-1 191,0-5 1,1 3-217,2 0 0,-2-2-213,2-1 1,-1-3-477,1 0 0,-2 3 219,2-1 0,-2 1 110,-1-3 1,0-1 529,0 1 0,0 0 0,0-1 0,-4 1 0,-1-1 0</inkml:trace>
  <inkml:trace contextRef="#ctx0" brushRef="#br3">19925 10605 7853,'0'24'0,"0"2"118,0-5 1,-1 5-133,-2-1 1,2 2 492,-2 1 0,2-3-133,1 0 0,0-4 3,0 4 1,0-3-274,0 3 0,3-4-133,0 4 1,3-3-141,-3 3 1,2-1 120,-2 0 1,-2-1-114,2-4 0,1-1 61,-1 1 1,0 0-626,-3-1 1,0 1 172,0 0 0,0-1 580,0 1 0,0 4 0,-4 5 0,-1 5 0</inkml:trace>
  <inkml:trace contextRef="#ctx0" brushRef="#br3">19990 12058 7853,'0'32'0,"-4"-3"218,-2 2 1,-2-2-88,-2-1 1,5-5-364,2-1 1,1 1 300,-1-1 1,1 2 367,-4-2 0,3 3-289,-4-3 0,5 2-111,-1-2 1,1 4-151,-1-1 1,2 1 112,-2-1 1,1 0-122,-1-3 0,2 4 99,-2-1 1,2-1 4,1 0 1,0 0-362,0 1 0,0 2-452,0-2 0,0 1 572,0-1 1,0 1 257,0-1 0,-1 2 0,-3 1 0,3 0 0,-2 0 0,1 0 0,-1 0 0,2 1 0,-2 2 0,-2-2 0,0 3 0</inkml:trace>
  <inkml:trace contextRef="#ctx0" brushRef="#br3">19879 13436 7853,'-4'27'0,"-1"-2"-7,-1 0 1,-1 0 102,4 3 1,0-3-770,3 0 1,0-1 341,0 4 1,0 0 288,0 0 0,0-3 73,0 0 1,0-3 7,0 2 0,3 0-118,0 1 1,0-2 74,-3-5 0,1 1 4,2 0 0,-2 3 0,3 2 0</inkml:trace>
  <inkml:trace contextRef="#ctx0" brushRef="#br3">19962 14413 7853,'-4'24'0,"3"0"0,-2-2 0,2-3-625,1 3 1,4-2 624,2-2 0,3 1 0,0-1 0</inkml:trace>
  <inkml:trace contextRef="#ctx0" brushRef="#br3">16275 6918 7853,'-5'-9'491,"-3"-1"0,6 4 9,-4 0 384,4 4-216,-7-2 104,8 0-87,-7 3-317,3-4 1,-4 5 22,-1 0 1,4 0-129,0 0 0,0 0 1,-4 0 1,1 0-77,0 0 1,-1 1-1,0 2 70,-2 0 1,1 0-155,-1-3 1,-2 3 133,2 0 1,-5 1-164,2-1 137,1-2-63,-3 7 1,3-5-49,-1 3 0,-3 0 67,3 3 0,-2 1-34,2-1 1,-3 1-42,3 3 1,0-2 0,1 5 94,0 0 0,2-1-100,2 0 1,0 4 61,-2 2 1,4 1-225,-1-3 1,3 3-10,0-1 21,-3 5 0,7-5 0,-3 3 30,1-2 1,1 0 28,3-3 1,0-1-33,0 1 1,0 0-1,0-2 1,0-1 1,3 0 37,0-3 1,4 2 212,0-2 0,-2-1-64,1-3 0,0 1 258,4-1-238,3 0 1,-3 1-2,3-1 1,-2-3-54,2 0 0,-2-3-83,4 4 1,1-5 100,3 1 0,0-2-144,3-1 1,-1 0 82,3 0 1,1-4-179,3-3 0,0-1 7,0-1 0,0 0-71,0-1 0,-1 4 112,-2 0 1,1 0-1,-4-4 16,2 1 0,-4 3-93,-2 0 0,1 0 100,-3 0 0,-2-2-7,2 2 0,-5-2 102,1 2 1,-1-2-99,-2 2 0,0-2 10,1-2 0,-1 1 15,0 0 1,1-1 135,-1 1 0,-3 0-76,0-1 1,-1-2 85,2-1 0,0 1-36,-4 3 0,1-4 125,-1 1 0,-2-2 142,2 2 0,-2 2-107,-1-3 0,0 3 55,0 1 0,-1-1-45,-2 1 0,1-1-39,-4-3 1,3 3-2,-3-2 1,3 1-98,-4 2 0,1 0 51,-3-1 0,3-2-86,-1-1 1,1 1-43,-3 3 0,1-4 88,1 1 1,-1-1 39,2 4 0,-2 0-47,-2 0 1,0-1 0,-2 1 1,1 0-24,-1-1 1,0 1-8,0 0 0,2 2-40,-3 1 1,0 1-162,0-1 1,1 1-309,3 2 1,-1 2 225,1-3 1,0 2-213,-1-1 1,4 2-50,0-2-2309,4 2 1210,-2 1-105,4 0 1,1 3-1639,2 0 2461,-2 5 1,11-7 0,-1 3 0</inkml:trace>
  <inkml:trace contextRef="#ctx0" brushRef="#br3">15605 5866 7853,'0'-9'0,"0"-1"0,-3 1 630,0 0 2,0 3-135,-1-2 1,3 6 0,-4-3 388,1 1-538,3 1 0,-3 4-63,4 2 0,0 2-72,0 4 0,0 4-142,0-1 1,1 5 91,2-2 0,2 3 1,5 1-160,-1 3 1,0 2-212,1 4 1,0 2-248,2 4 1,2 1-349,1 9 0,3 0-1205,-3 6 1857,-6-22 0,0 0 1,0-2-1,0 0-238,-1 1 1,-1-1 133,7 23 0,-5-4-215,0-1 0,-1-4 0,0-7 9,-2-5 0,-4-4 460,1-5 0,-1-2 0,1-1 0,-2-3 0,3-8 0,1-1 0,0-4 0</inkml:trace>
  <inkml:trace contextRef="#ctx0" brushRef="#br3">15726 6555 7330,'-14'-9'-1175,"0"-1"1789,5 1 1,-1 0 172,1-1-466,0 1 1,0 3-52,-1 0 0,2 2 48,2-2 178,-3 4-185,8-2 139,-3 4-180,4 0 0,4 4-225,3 2 1,1 3-9,1 0 1,2 0-51,1 1 1,-2 2-194,3 0 0,0 1 118,0-4 0,2 4-212,-2-1 1,-1 0 121,-3-2 0,2-1-139,1 0 178,-2 1 0,4-4 0,-5 0-30,0 1 0,1-3-114,-1 0 162,0-3 1,-2-1-29,-1 0 217,-4 0 1,2-5-48,-4-1 1,0-2 323,0-1 0,-3-4-46,0 1 1,-4-1 0,0 4 4,-1 0 1,-1-4-130,-1 1 1,2 0-8,2 2 0,-5 1 32,1 0 0,1-1-397,0 1 0,5 4 143,-6 2 0,3 2-968,-2 1 0,2 0 139,1 0 883,4 4 0,-6 9 0,3 7 0</inkml:trace>
  <inkml:trace contextRef="#ctx0" brushRef="#br3">14981 4925 7853,'-4'-9'-168,"0"0"586,-2 0-134,-3 3 0,8-2 34,-2 2 142,-2 2-235,4-5 0,-6 4 72,4-4 251,0 4 212,-2-3-405,4 2 1,-4 1 190,2 2-72,2 2-262,-3 5 0,4 4-65,0 5 0,1 3-41,2 0 1,-1 3-200,4 2 0,1 0 14,2 4 1,0-3-269,1 2 0,-1 0-186,0 1 0,0-1 269,1-3 1,-1-2 5,0 0 0,1-3-129,-1-6 388,-4 1 0,3-11-184,-1 0 0,-3-5 420,-1-8 1,-2-2-125,-1-7 0,0 1 261,0-3 0,0-1-53,0-3 0,-3 0-97,0 0 1,0-1-154,3-2 0,0 5 52,0-2 1,0 6-117,0 1 1,0 2 47,0 4-18,0 1 0,0 10 0,0 4 360,0 5-347,4 3 1,-3 6-161,2 1 1,1 3 120,-1 1 0,3-1-140,-3 1 1,4-4-149,-4 1 1,4-4-1,-2 3 115,0-2 0,4 0-95,-3-4 0,-1 0 7,1 1 1,0-1-28,4 0 0,-4-4-163,0-1 386,0-3 0,3-2-31,-3-3 1,1 2 155,-4-4-59,4 0 0,-6-3 153,3-1 1,-2-2-81,1-1 1,-2 0 251,2 1-223,-2 1 0,2-5 98,0 3 1,0-3-53,-3 0 1,0 2 0,1-1 122,2 2 0,-2-3 10,3 4 0,-3-1-94,-1 4 0,1 1 158,2 2-37,-2-3-316,3 8 1,-1 1 7,0 7 0,3 1-136,-3 1 0,4 2-201,-4 1 0,4-1 178,-1 5 1,2-1-185,2 4 1,-1-4 80,0 1 1,1-4-35,-1 4 1,0-2-27,1 2 0,-2-3-46,-2-3 1,2-2 65,-1-2 132,1 2 0,0-8 138,-2 0 0,-1-4-115,-1-5 0,-3-4 292,2-3 1,-1-2 74,1 0 0,-2-1 37,2 1 0,-2-1-66,-1 0 0,0 2 2,0 1 0,0 0 0,0 3 165,0 2-261,0 5 1,1 2 68,2 4-102,-2 0 0,3 7-20,-4 2-73,0 2 0,1 2-134,3-1 1,-3 2-21,2-2 1,-1-1-205,1 1 0,-2 1 80,2 0-253,2-1 0,-3-2 0,3-1-95,0 0 1,-1 0-27,-1 1 0,-2-4 669,2 0 0,2-4 0,0 2 0</inkml:trace>
  <inkml:trace contextRef="#ctx0" brushRef="#br3">15382 4525 7853,'-10'-5'1501,"1"1"-709,0 4-43,3 0-118,-2-4-597,7 3 206,-3-4-1305,8 5 0,1 1 774,5 3 0,0-3 0,1 3 291,2 0 0,7 1 0,0 4 0</inkml:trace>
  <inkml:trace contextRef="#ctx0" brushRef="#br3">15698 4572 7853,'-9'0'403,"3"-1"20,-1-3 547,1 3 1,-3-3-352,0 4 0,2 0-120,1 0 0,0 0-58,-3 0 1,2 3-181,1 1 0,0 3-136,-3-1 1,2-1 112,1 1 1,3 1-306,-3 2 0,4-3 111,-1 0 1,2-3-643,1 4 366,0-1 0,1 2-15,2-2 1,-1 2-229,4-5 0,1 3 78,6-3 0,-3 3-43,3-3 1,-2 0 91,1-3 1,0 0 116,3 0 1,-3 3 99,0 1 0,2-1 0,-2-3-97,-1 0 1,0 1 263,-2 2 1,0-2-94,1 2 1,-4 1 1412,0-1-891,-4 4 0,2-1 528,-4 3 1,-1 0-417,-2 1 1,-2 2-443,-4 0 0,-1 4 90,1-4 1,-3 4-1006,-1-4 1,1 4 195,2-4 1,-2-3-742,0-2 0,2-5-1321,4 1 2646,0-2 0,-3-1 0,-1 0 0</inkml:trace>
  <inkml:trace contextRef="#ctx0" brushRef="#br3">15959 4339 7853,'-10'0'484,"1"0"1,0 1-243,0 2 1,-1-1 1093,1 4 0,3-3-603,0 4 0,0-1-171,0 3 1,-1 0-380,4 1 0,-3 0 42,2 2 0,1 0-168,3 3 1,0 1 98,0 3 0,1-2-571,3-1 0,-2 0 279,4-3 1,1 0-1280,5-1 0,-1-4 593,1 1 1,3-2-656,0 3 1,0-5 1476,0-2 0,-3 2 0,1 0 0</inkml:trace>
  <inkml:trace contextRef="#ctx0" brushRef="#br3">16182 4274 7514,'-5'4'1638,"-3"-3"0,6 3 878,-4-4-2241,3 4 1,-4 1 102,4 5 0,-3-1-120,3 0 1,-3 2-179,2 1 0,-2-1-16,3 5 0,0-4-177,3 4 0,0-4-78,0 4 1,0-5 185,0 2 1,0 0-68,0-1 0,1 1 26,2-4 0,-1 0-20,4 1 1,-2-4 44,2 0 1,-1-3-22,1 3 56,2-3-182,-2 1 98,3-4 58,0 0 0,-3-1-6,1-2 0,-5-3-7,1-3 1,-2 0-17,-1-1 1,0 0 22,0-2 0,0 0 44,0-3 1,0 2-38,0-2 1,0-1 97,0-2 0,0 2 32,0 1 0,0-4-109,0-3 1,0-2 205,0 2 1,-1-4-33,-2 1 1,2-2 106,-2-1 0,1 0-70,-2 0 1,3 1 49,-2 3 0,1 0-37,-1 2 1,2 7 30,-2-1 1,2 5 148,1 1-37,-4 5-385,3 1 0,-4 4 115,1 0 0,3 4-382,-2 2 0,2 4 162,1 2 0,-1 3-98,-2 3 0,2 6-78,-2 4 0,2 1-113,1 5 0,0 1-270,0 6 0,3-2 305,0 4 0,4-3-771,0 0 0,-2-2 507,1 0 1,0-4-377,4 0 1,-1-8 462,0-1 1,4-9-606,-1-3 1149,0-7 0,2 2 0,0-3 0</inkml:trace>
  <inkml:trace contextRef="#ctx0" brushRef="#br3">16573 4171 7853,'-12'0'1184,"-1"0"1,1 1-512,3 2 1,-2-1 29,-1 5 1,2-2-286,-3 1 1,2 5 83,-2-1 0,3 5-115,-2 1 1,1 1-394,2 2 0,3-1-30,0-3 0,4 3-19,-2-3 1,3 2 45,1-2 0,0-1 167,0-5 0,1-4-547,3-2 0,1 1 139,4 0 1,0-2-158,1-5 0,-1-3 139,0-3 0,4-1-105,-1-3 0,1 2 83,-4-5 0,0 4 116,0-4 0,1 4 137,-1-3 0,0 3-107,1 0 0,-4 1 365,0 2 1,-1 0-51,1-1 127,-1 5 0,-4 2-137,2 6 0,-2 6 168,2 3 1,-2 6-100,-1 0 0,0 1-112,0 3 0,0 0-161,0 0 1,0 0 109,0-4 0,3-2-940,0-1 0,4-3 432,0 0 0,1-3-1093,1-2 1,2-3 127,1-4 1406,-2 0 0,8-4 0,-4-1 0</inkml:trace>
  <inkml:trace contextRef="#ctx0" brushRef="#br3">16909 3976 7853,'-10'3'0,"1"0"0,1 1 1296,1-1 1,-1-1-566,2 4 1,1-2 100,-1 2 0,2 0-325,-2 3 0,3 1-329,-3-1 1,3-1-173,-3-2 0,4 3 175,-2-3 0,3 2-508,1 1 376,0 1-235,0-1 0,1-1 45,3-1 1,0-2-115,2-2 0,2-2 84,-2 2 1,3-2-70,0-1 1,1 0 37,3 0 1,-3 0-69,2 0 1,-1-1 123,-2-2 1,1 2 29,3-2 1,-5 2 192,5 1 1,-5 0-73,4 0 0,-4 0 263,-2 0 1,-1 1-139,1 2 1,1 2 106,-4 4 0,1 1 339,-4-1 0,0 1-188,0 3 0,-5-2-473,-1 5 1,-2-4 98,-1 4 0,-1-5-1158,1 1 1,-1 1 589,-3-4 1,3 1-2724,-3-6 1430,3-1 1847,1-3 0,0 0 0,-1 0 0</inkml:trace>
  <inkml:trace contextRef="#ctx0" brushRef="#br3">17253 3920 7853,'-9'4'0,"-1"-3"316,1 2 0,0 1 530,-1-1 1,-2 5 708,0-2 0,-1 2-642,4 1 0,0 1-412,-1-1 1,1 1-655,0 3 0,2-3 148,1 3 0,4-6-357,-1-1 1,2 0 268,1 4 49,0-5 0,1 2-122,2-4 0,2 0 10,5-3 0,-1 0 232,0 0 1,1-1-88,-1-2 0,3 1 33,1-4 0,2 3 87,-2-4 1,2 4-246,-2-3 0,2 3 85,-2-3 0,2 4-384,-3-1 0,1 2 219,-4 1 0,0 0 251,1 0 1,-5 1 218,-2 2 1,1 0-128,-1 6 0,-1-2-600,-5 6 1,1 1 233,-4 2 0,0-2-558,-4 2 1,1-5 374,0 2 1,3-3 421,-1-1 0,1-4 0,-3 0 0</inkml:trace>
  <inkml:trace contextRef="#ctx0" brushRef="#br3">17476 3957 16349,'0'9'943,"0"4"-797,0-1 0,0 5-1206,0-2 1,0 3 725,0 1 0,0-2-2943,0-1 1988,5 1 1,-4-6-686,2 1 1974,2-6 0,0-2 0,4-4 0</inkml:trace>
  <inkml:trace contextRef="#ctx0" brushRef="#br3">17374 3585 7853,'-9'8'-406,"-1"-2"1,4 1 2986,0-3-1847,4 3 1,-2-2-628,4 4 1,0 1 0,0-1-108,0-4 0,4 7 0,1-1 0</inkml:trace>
  <inkml:trace contextRef="#ctx0" brushRef="#br3">17765 4087 7853,'-3'-9'0,"0"0"0,0 3 1054,3-1 0,0 4 73,0-3 0,0 3-36,0-3-659,0 4 0,1-6-168,2 5 0,-1-1-139,4 1 0,0 1 113,4-4 1,-1 0-242,0-4 0,0 1 86,-3 0 0,2-5-130,-2-1 1,2-4-91,-2-3 0,-1 2-54,-2-5 1,-2-4 340,2-5 0,-6-1-117,-3 0 1,-2-1 160,-2 2 1,-3-1-72,-3 1 1,-4-4 100,-2 3 1,-1 1-222,1 6 1,2 0 82,-5 0 1,3 3-5,-3 3 0,8 4-2,-2 9 1,7 4-63,-1 2 0,6 2 69,1 1 0,4 4-131,-1 2 1,2 6 67,1 4 1,0 6-223,0 2 1,1 3-134,2 1 0,3 5-160,6 5 1,0 3-185,3 6 1,1 0 340,-7-22 1,0 0-1,1 2 1,0 2 86,1 1 0,0 2 0,-1 0 1,-1 0-145,2 1 0,0-1 0,-1-1 0,0-1 233,-1 0 0,0-1 1,-1-2-1,-1 0 8,-1 0 0,0-1 0,4 14 388,-4-3 0,-2-11 18,-4-7 145,0-5-281,0-9 0,-3-6 319,0-8 0,-1-4-492,1-6 1,1-3 573,-5 1 0,4-6-609,-3-1 1,4 0 57,-1-3 0,-1 2 190,1 1 1,-4 1-132,4 2 0,0 1 183,3 3 1,-3 4 223,0-2-191,0 11-174,3 0 0,0 10 39,0 4 0,4 1-136,2 9 1,-1-4 102,2 4 0,-1-2-290,3 2 0,0-3 62,1-3 1,-1-1-37,0 0 0,1 1 12,-1-1 1,1-4 1,3-2 0,-3-2 27,2-1 1,-1 0 44,-2 0 0,0-7-11,1-2 1,-1-6 12,0 3 1,0-5 238,-3 2 0,1-3 14,-4-1 1,0 1 40,-3-1 1,0 2-116,0 1 1,0 0 242,0 3-169,0 1 19,0 2-204,0 5 1,0 5 86,0 6 0,0 3-87,0 0 0,0 3 63,0 1 1,1 2-176,2-2 1,-2 0-306,3 0 1,0-3 212,-1 2 1,3-1-76,-3-2 1,3-3 62,-3 0 1,4-2-1818,-4 2 899,4-4 1165,-2 2 0,4-4 0,1 0 0</inkml:trace>
  <inkml:trace contextRef="#ctx0" brushRef="#br3">17942 3622 7853,'-9'4'0,"2"-3"877,1 2 1,3-1 219,-3 1-765,4-2 1,-2 5-121,4-3 0,1-1-725,2 4 0,2-3 400,4 3 0,1-3-2341,-1 4 2454,0-5 0,5 6 0,0-3 0</inkml:trace>
  <inkml:trace contextRef="#ctx0" brushRef="#br3">18249 3771 8098,'-9'0'613,"-3"-1"492,-1-2 0,0 2-488,0-2 1,3 2 465,-2 1 0,1 4-486,2 2 1,0 3-221,-1 4 1,2-2-166,2 5 0,-1 0-238,3 6 0,1-1-94,3 3 1,0-3-58,0 1 0,3-7 176,1-2 0,3-1-168,-1-3 1,2 2-604,2-8 0,-1 0 292,0-3 1,4 0-709,-1 0 1,4 0 541,-4 0 1,3-3-1493,-2 0 2138,3-4 0,-1 1 0,4-3 0</inkml:trace>
  <inkml:trace contextRef="#ctx0" brushRef="#br3">18445 3994 7853,'0'7'1764,"0"-1"-689,0-4 1522,0 2-2956,0-4 1,0-8-1,0-3 1</inkml:trace>
  <inkml:trace contextRef="#ctx0" brushRef="#br3">19441 6732 7853,'-5'-10'0,"-3"4"117,1 0 1,2 3 158,-1-3 1,0 4 431,-3-1-436,-1 2 1,1 1-104,0 0 0,-1 0 43,1 0 0,-3 4-184,-1 2 1,1 2 19,2 1 1,-2 2-122,0 1 1,-1 3 92,4 3 1,-2 2-154,-1 2 1,3-2 35,-1 5 1,1 0 138,3 3 1,1 1-51,-1 2 0,3 1 33,0 2 1,2 2-52,1-1 1,4-2-139,3 1 1,2-4 116,3 1 0,3-6-5,4-4 1,-1-2-147,1-3 1,-1-4 349,1-6 1,0-2-79,-1-4 0,5-5-23,2-4 0,-1-2-69,0-4 0,-2-1 94,3-2 1,-4-1-59,0 1 1,1-4 16,-3 0 1,1-3-40,-4 4 1,1-5-16,-2 1 0,2 2-83,-5 1 1,-1 3 85,-4 0 0,0 0-193,-4 1 1,0 2 56,-3 1 0,-1 0 70,-2 0 1,-2-3 144,-5 3 1,-2 0 200,0 0 1,-5 2 26,2-2 0,-3 0-118,-1 0 0,0-2-63,-3 5 0,2-2 12,-1 2 1,-2 1-398,1-5 1,-3 8-193,4-2 0,2 6-413,3-2 1,2 4 879,-2-1 0,-1 6 0,2 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6:30.5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841 257 7822,'6'-23'0,"0"4"13,6-1 1,-2 6 79,-2-2 0,1 2 353,-5-2 1,4 7-91,-4-2 1,1 2 150,-1-3 1,-3 4 294,3 0 388,-3 6-399,-1-4 504,0 6-427,0 0-487,-5 0 0,2 2 24,-4 2 0,3-2-74,-4 6 1,4 1-3,-4 7 0,1-2-67,-5 5 0,0-2-145,0 7 1,1-4 56,-1 8 0,-3 2-82,-1 1 0,-5 4-22,2 4 0,-3 4-176,-2 7 1,-4 5-75,-3 7 1,-3 4 122,-1 8 0,0-1-302,0 5 0,0-6 332,0 2 1,0-1 99,0 1 0,1-9-63,3-3 0,2-3 110,6-9 1,-1-3-53,1-4 0,5-6 80,2 2 0,1-7-230,3-5 1,-2-3 98,6 0 0,-1-2-432,1-3 610,-2-2-519,8-10 144,-3-2-6,5-5 67,0-5 1,0-3-27,0-8 1,0 2 151,0-5 1,4-1-45,0-3 0,5-6 244,-1-2 1,4-3-86,3-1 1,-2-4 84,3 0 0,2-3-56,1 3 1,3-4-45,2 4 1,0-9-76,4 1 0,-2-2 13,5 2 0,0 0-135,4 1 0,0-5 90,0 0 0,0 1-93,0 3 0,-1 0 62,-3 1 1,3-5-7,-3 0 0,-3 2 8,0 6 0,-5-1 21,-3 5 1,0-2-15,-4 6 0,-1-2 179,-3 10 0,0-4-30,0 4 0,-2-3 104,-2 6 0,1-2-122,-5 7 1,3-3-35,-3-2 0,0 6-33,-4 3 0,4 2 134,0 1-282,0 6-101,-4 0-259,0 6-795,0 0 1,-4 2 47,0 2 0,0-2 555,4 6 0,0 0-78,0 3 0,-4 1 275,0 0 0,1-3-714,3 3 1,0-3 137,0 6 1037,0-2 0,-6 4 0,0 1 0</inkml:trace>
  <inkml:trace contextRef="#ctx0" brushRef="#br0" timeOffset="1083">82 655 7853,'0'-28'-551,"0"1"1,0 1 364,0 1 1,0 2 294,0 0 0,2-1 151,1 1 1,0 1-78,5 2 1,-6 2 130,2 3 0,1 2-62,-1-3 1,0 3 169,-4 1 0,0 5 700,0-1-697,0 0 1,0-4-69,0 1 0,0 3 173,0 0 106,-5 0 1,4-3 191,-3-1-118,3 0 1,1 1-239,0-1 1,0 4 901,0 0-514,0 6-8,0-3-744,0-1 0,0 6 58,0 0 0,0 3 278,0 9 0,5-2-107,3 10 1,3-1-35,5 4 1,-2 6-58,6 2 0,-1 3-201,4 1 0,2 4-41,2 0 0,-1 5-58,5-1 0,1 2 31,3 2 1,0 0 115,0-1 1,-2 0-155,-1-3 0,1 5-14,-2-6 0,-1 1-70,1-8 1,-3 2 38,3 2 1,-1 1-92,1 3 0,-1-3-19,-3-5 1,-1 5-20,5 3 0,-5-7 73,1-1 0,-3-3 57,-5-1 0,3-3 88,-2-4 1,-3-2-96,-2-3 1,2 2-24,-1-6 1,0 2 31,0-1 1,-7-4-122,3-1 1,-7 0 148,3-7 0,-6 1 99,2-1 149,-2-3 1,-2 5 1,0-2-90,0-2-100,-6 8 1,1-7-209,-3 4 0,-1-3 82,5 4-263,-5-5 1,7 6-22,-6-5 0,5 1-140,-1-1 309,3-3-191,1 4 1235,0-5 638,0 0-1291,0-5 23,0-1-77,0-6 1,0 0-1,0 1 1,0-1 225,0 0 1,0 0-29,0 1 0,-4-1-51,0 0 1,-3-3-207,3-1 0,-9-4 98,1 0 1,-4-7-17,1-4 1,-5-3-181,-7-1 0,1-9 120,-5-3 0,-3-6-173,-1 2 0,-2 1 36,5 3 0,-1 0-33,-2 0 0,0-2 62,0 2 0,3-1 9,1 9 0,0-1-149,-4 1 0,-3 3 46,3-3 1,-2 4-127,6 4 0,-3-2 41,-1 6 1,0-4-107,0 4 0,5 3 55,3 5 1,-2 3 210,2-3 1,-4 1-113,3-2 1,6 3 145,7 6 0,2-5-156,1 0 0,6-3 46,2 3 0,2-1 123,2 2 1,0 2-67,0-3 1,6-1-55,1 2 1,4 1 42,0 6 0,-1 1-379,1 3 1,-2 3 123,7-3 1,1 3-63,-2 1 1,5 5-463,-5 3 1,6 6 373,-1 2 1,2 3-546,1-3 0,0 5 463,1-2 1,0 7 599,4 1 0,-4 1 0,5-5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6:33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47 7913,'-5'-7'29,"2"-2"476,-5 5 0,6-1 285,-2 1-438,-3 3 0,5-5 200,-6 2-490,5 2 240,-7-3-240,9 5 0,-6 0 97,3 0-185,3 5 0,-4 2-183,5 5 1,0-5-45,0 1-122,0 0 247,0 4 0,1-2 4,3-2 81,-3-3 229,10 0-90,-10-4 291,9 5-168,-9-6 1,9-2-105,-7-2 0,1 2 307,-4-6-114,0 5-117,0-7 40,0 4-232,0-1-138,0-3-492,0 8-885,0-3 738,0 5-1334,0 0 1473,0 5 0,0-2 639,0 5 0,-5 5 0,-1 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6:33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82 7970,'-5'-11'780,"2"-1"-473,-5 0 0,6 5 318,-2-1-387,-3 0 0,6 0 645,-3 1-536,3 4-461,1-2 21,0 15 0,0-5 125,0 11 0,0-6 0,1 6 1,2-3-1,2-2 0,0 1-278,0 0 0,3-4 96,-4-1 1,4-3-32,-4 4 0,5-5-329,-2 1 0,0-3 211,1-1 0,-1 0-747,5 0 1,0 0 1045,-1 0 0,1-10 0,0-3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6:37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23 188 7988,'-1'-8'276,"-3"0"0,2 2 791,-6-2-112,5-2-219,-2 8 171,5-3-243,0 0-441,0 4 1,0-3 96,0 8 1,0-2-82,0 6 1,0 4-134,0 3 0,5 7 74,3 2 1,-2 0-114,2 7 1,0 2 77,4 6 1,3-3-526,1 3 0,1 1-171,-2-1 1,0 2 338,4-2 1,-1-7-97,2 3 1,0-13 45,-4-2 1,1-7 231,-1-6 1,-4-2-82,4-5 0,-3-2 422,-1-6 1,-1-1-148,1-10 0,-4 3 273,0-3 1,-1-1-78,5-3 0,0-2-103,-1-2 0,5-3 84,0-5 0,-1 0-44,-3 0 1,0 0-1,-1 0 0,1 0-111,0 0 0,-2 1-4,-2 3 1,1-2-27,-5 6 0,1 1-9,-1 7 0,-3 2-37,3 5 0,-3 0-206,-1 1-312,0-1 328,0 0 0,0 5-296,0-1 68,0 5-1358,0-2 1176,0 5 1,2 0-767,2 0 0,-3 1-160,3 3 0,1-1 757,-1 5 0,4-1-477,-4 5 1136,5 0 0,-3 5 0,6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4:28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503 29 7803,'-2'-7'530,"-2"-1"844,3 5-578,-9-7 1,3 14-316,-4 0 1,-6 11-417,-3 9 0,-3 5 90,-4 10 1,-3 4-100,-5 8 0,0-3 96,0 2 1,1-3-535,3-4 0,1 1-92,3-5 0,7-5-426,1-7 0,1-7-424,2-5 1,0-7 1323,5-4 0,-1-3 0,0-1 0</inkml:trace>
  <inkml:trace contextRef="#ctx0" brushRef="#br0" timeOffset="224">105 286 7779,'0'8'910,"0"0"0,4-4-357,0 4 0,1-2-177,-1 2 1,7 2-212,4-2 1,11 6 64,2 2 0,5 3-373,6-3 1,3 3 172,4-3 1,0 3-798,-3-3 1,1 4-342,-5-5 0,-7 1 645,-8-5 1,-7-3-732,-10 0 1194,-2-5 0,-10 7 0,-1-4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6:39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211 632 7990,'-1'-12'92,"-3"0"123,3 1 1,-8-1 513,5 0-429,0 1 0,0-1 107,0 0 1,0 4-74,4 1 1,-4-1 591,0-4-575,-5 0 0,7 1 29,-6-1 1,1 4 230,0 0-57,-4 1-123,5-5-177,-6 6 0,0 0-231,1 6 1,3 0 134,0 0 0,2 2-293,-2 2 1,-3 3 103,4 9 0,0-2-186,-1 6 1,4 4 25,-3 7 0,4 3-109,-1 1 1,3-1 30,1-3 1,0 3 51,0-3 0,4 1 17,0 0 0,5-8 35,-2-4 1,8-7 215,0-2 1,2 0-8,-1-7 1,-3-2 0,2-6 0,0-3 300,0-4 1,-2-2-94,3-2 0,-3 0 41,-2-4 0,5-1-45,0-3 1,-1 1-88,-3 3 0,0-4-16,-1 4 0,1-2-131,0 2 0,-2-3 68,-2 2 0,2 2-77,-2-1 0,-2 4 125,2 0 47,-5 2 15,2 1-34,-5 6-263,0 0 162,5 6 69,-4 6 0,6 0-58,-3 6 0,-3 3-170,3 1 0,1 0 49,-1-5 1,5 2-52,-1 3 1,-2-3-104,2 2 1,-1-2 115,1-1 0,2 0-83,-2-1 0,-2 0 58,2-4 1,-4 4-164,4-3 80,-1-3 345,5 0-101,0-5 0,-2-1-29,-2-3 0,1-3 133,-5-4 0,5-1-42,-1 0 1,-2-3 128,2-1 1,-4-1-57,4 2 0,-4 0 51,3-4 0,0 5 73,1-2-169,-3 3 1,-1 1 48,0 1-304,0 4 46,-4 2 1,4 10 87,-1 3 1,1 2-213,-4 2 1,2 4 59,1-1 0,-1 5-169,2-5 0,1 2 89,-1-1 0,4-3-4,-5 2 0,7-3 51,-3-4 1,0 2 5,1-2 0,-4-2-26,3 2 49,1-5 1,4 2 270,-1-5-179,1 0 1,0 0 148,-1 0 1,1-1-96,0-3 1,0-3 16,-1-4 1,1 3-94,0 0 0,-5 0 3,1-3 1,0-1-5,4 0 0,-1 1 40,1-1 0,0 2 67,-1 2 0,1-3-130,0 4 151,-1-9 1,1 3-92,0-3 1,-2 3 124,-2 2 0,2-1-37,-2 0 1,1 1 155,-1-1 0,2 2-70,-2 2 1,-1-2-90,0 2 1,-3 3-53,4 1 127,-5 2-92,7 2 1,-9 2 23,3 2 0,1 2-103,-1 6 0,0-1 28,-4 1 1,4 0-118,0-1 1,0 1 40,-4 0 1,4-1 84,0 1 1,1 0-125,-1 0 0,-2-1 64,6 1 0,-5 0 58,1-1 0,1-3-40,-1 0 0,4-4-45,-5 3 1,3-3-39,-2 4 0,-2-5-421,6 1 58,-5-3 208,7 4-227,-9-4 231,10 5-241,-10-6 340,4 0 0,-4-4-439,3 0 357,-2 0 202,3 4 329,-5 0-150,0 0-101,0-5-1931,0 3 1920,0-3 0,0 0 0,0-1 0</inkml:trace>
  <inkml:trace contextRef="#ctx0" brushRef="#br0" timeOffset="242">1122 106 7862,'7'-8'-1549,"-3"0"3219,-3 6-527,-1-9-1246,5 10-270,2-9 1,4 8-415,1-1 0,4 3 787,-1 3 0,6 4 0,-3 5 0</inkml:trace>
  <inkml:trace contextRef="#ctx0" brushRef="#br0" timeOffset="785">1788 456 7763,'-12'-11'0,"1"-1"0,-1 0 1099,0 1 0,1-2-463,-1-3 0,0 7 29,1-3 0,-1 5-338,0-1 0,1 3-167,-1 5 1,0 0-106,1 0 0,-1 5 111,0 3 1,0 7-159,1 5 0,3-1 70,0 4 1,4-2-269,-3 6 0,4-1 69,-1 2 0,3-5-309,1 0 0,0-1 181,0-6 0,5 1 55,3-2 1,2-5-89,2 1 1,3-7 101,1 0 0,3-3 56,-3-1 1,3-1-21,-3-3 0,1 2 183,-1-6 1,-4 0-95,4-4 0,-3 1 138,-1-1 1,-2 0-90,-2 1 1,2-5 39,-2 0 0,-1 1-3,0 3 0,-4-3 82,1-1 1,-3 0 209,-1 5 1,0-1-126,0 0 0,0 5 496,0-1-165,0 5-485,0-2 0,-1 5 144,-3 0 1,3 5-266,-3 3 0,2 4-77,2 3 0,0-2-136,0 3 1,2-2-210,2 2 0,-2-3 193,6 2 1,-4-2-283,4-1 1,-1 2 199,5-2 1,0 2-14,0-6 0,1 1-108,2-1 1,-2-3-5,3-5 1,-3 0 512,-2 0 0,6-10 0,1-3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6:46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1004 7852,'-5'6'350,"3"-1"-112,-6-5 1,1 2 239,0 2-265,1-3 1,6 5 72,0-2-64,0-2 0,2 7-65,2-5 0,2-1-126,6-3 1,1-1 116,2-3 1,3-4-200,6-7 0,-1 1 34,1-6 0,-1 1 10,0-5 0,1 0 93,-1-4 1,0-1 70,1-7 1,-1 0-23,0-3 0,-4 2 140,-4-6 0,-2 4 24,-1-4 1,-2 1-49,-2 0 1,-3 5 42,-5 6 0,-1 4-92,-3-4 1,-3 9-112,-4-2 1,-1 9 114,0-1 1,-3 3-83,-1 1 1,-1 6-18,2 2 0,2 3-162,-3 1 0,7 0 0,1 0 0,1 1-117,0 3 1,-2 2-32,5 6 1,-1 4 67,1-1 0,3 6-10,-3-1 1,3 2 107,1 1 0,0 6-158,0 2 1,3 2 29,1 2 1,5 6-169,-1 2 1,7 3 53,0 5 1,5-2 112,-5 6 0,5-2 21,-5 1 0,6 5-17,-2-1 1,-2-1 128,-1 2 1,-3-2-103,-1-7 1,-5 4 386,1-8 0,-5-7-123,1-11 0,-8-4 156,-4 0 1,1-6-164,0-3 1,-1-3-85,-4-4 0,4-3-82,1-5 1,-1 0 83,-4 0 1,0-5-57,1-3 0,-2-4 19,-3-3 1,2 1-27,-6-6 1,6 1 12,-1-5 0,-2 0 0,1-4 0,-1 2 21,2-5 1,6 4-9,-3-4 1,4 5 132,0-1 0,-1-2-81,5 2 1,1 0 63,3 3 0,0 2-83,0 3 1,5-2 202,2 5 0,4 2-187,1 6 0,3-1-157,1 5 1,4 0-563,0 4 1,2 0 358,1 0 0,5 4-767,-1 0 0,4 1 467,-4-1 0,1-1-588,-5 5 1196,5-6 0,-3 9 0,4-5 0</inkml:trace>
  <inkml:trace contextRef="#ctx0" brushRef="#br0" timeOffset="418">666 887 7878,'0'-7'885,"0"1"-108,0 2 138,0 3-500,0-10 1,1 9-62,3-6 1,3 4-223,5-4 1,-1 4 95,1-3 0,5-1-105,2-4 1,3 0 55,2 1 1,-1-5-136,0 1 0,1-2 74,-1 1 0,0 3-140,1-2 1,-6-2 116,-2 1 1,-3 1 80,-2 3 0,-4 4 326,-3 0-321,-3 6 0,-6-3-56,-3 5 1,-6 0 39,-2 0 0,-5 1-47,2 3 0,-3 2 63,-2 6 1,1 1-234,0 2 0,3-2-69,1 3 0,3 2-110,-3 2 1,4 2 63,0 1 1,3 0 114,4 1 0,-1-1-238,5 1 0,1-1 87,3 0 0,5 1-347,3-1 1,7-1 186,5-2 1,2-4-504,1-4 0,2 0 314,2-1 0,3 0-400,5-3 0,1-3-175,3-5 1127,-3 0 0,5-5 0,-6-2 0</inkml:trace>
  <inkml:trace contextRef="#ctx0" brushRef="#br0" timeOffset="2261">1355 747 7878,'-11'-7'-263,"-1"-2"263,0 5 0,1-4 2463,-1 5-1663,0-7 1,1 9 282,-1-3-818,0 3 0,2 6-24,2 3 1,-1 2-185,5 2 0,-4 1 105,4 3 1,1-2-148,3 5 1,0 0 63,0 0 1,0 2-363,0-6 1,0 5 89,0-5 1,5 4-59,2-8 0,4 4-152,1-8 1,-1-2 165,1-1 1,0-2-66,-1-2 1,1 0 37,0 0 1,-1-4 178,1 0 1,0-6-82,-1-2 1,-3 0 123,0-3 0,0 0-100,3 0 0,-4 0 144,-3-4 0,1 3 47,-1-3 0,4 5 382,-4-2 14,-1-2 0,-3 5 27,0-3 149,0 9-259,0 1-361,0 17 1,0 0 118,0 9 0,4-2-257,0-2 0,5-2-131,-1 5 1,3-3-209,0 3 0,2-4 77,3 0 0,-2-2 82,5-1 0,0-6 461,0-2 0,3-2-120,-2-2 0,-2-7 71,1-5 0,-1-4 152,2-8 1,2-4 208,-3-3 1,-2-3-7,-1-1 1,1-2-165,-2-2 0,0 2-67,-8-6 0,0 4-17,-3-4 1,-3 4-142,3-4 0,-3 2 59,-1-2 0,0-1-68,0 5 1,-4-1 42,1 1 0,-3 6 0,2-2 0,3 8 148,-3 0 0,2 7-16,-2 5 10,2 2 0,-4 6-83,2 3 0,3 6-372,-3 5 1,3 4 158,1 12 0,0-2-13,0 6 1,0 3-81,0 1 0,0 3-179,0 1 0,0 1 1,1 3-1,1 3-278,2-1 1,4 5 275,-4-3 1,5 2 12,-1 2 1,2 3 421,2 1 1,-2-2-113,-2-6 0,3-4 95,-4-8 1,0-2 69,1-6 1,-6-5 262,2-2-445,-3-8 89,-1-3-434,0-5 0,0-1 157,0-3 1,0 1-92,0-5 0,-3 4 35,-1-3 0,-5-1 43,1-4-1,-3 1 164,0-1 0,3-1 202,0-3 0,0 3 246,-3-2 0,0-2-246,3 1 0,-2 1 291,2 3 0,2 2-185,-2 2 1,5-3 0,-2 5 506,0 0-796,4 0 58,-4 6 0,10 2 52,3 2 0,2 2-120,2 6 0,3-1 75,1 1 0,3-2-160,-3-2 1,5 3 56,-2-4 0,-1-1-70,2-3 0,-2-1 95,1-2 0,3 0-101,-2 0 0,-2-5 201,1-3 1,-4-3 240,0 0 1,-2-5-131,-1 1 1,0-5-141,-1 5 0,-3-5 37,0 4 0,-5-4 26,0 0 0,3 3 7,-3 2 1,1-2 4,-4 1 0,0 5 437,0 3-34,0 0-323,0 2 0,-4 6 81,1 7 0,-5 5-68,4 4 0,-1 1-76,1 2 0,3 3 71,-3-2 0,-2 2-271,3 1 1,-1-1 62,4-3 1,0 4-274,0-4 0,0-2 106,0-2 0,5-2-3,3-1 1,-1-4-45,5 0 0,-3-6 69,7 2 1,-3-3 7,-2-1 0,5 0 55,0 0 0,0-5 193,0-2 0,-2-5-113,6-4 0,-5-1 124,5-2 0,-6-2-65,2 6 1,-3-5-43,-2 5 0,1-5 6,0 4 1,-2-3-45,-2 3 272,2 1-147,-8 3 219,3 6 1,-7 1-78,-1 5 0,0 1-8,-5 3 0,2 6-82,-2 6 1,-1 1-16,5-2 1,-4-2-253,4 3 198,0 2 1,4-5-218,0 2 0,0-2 56,0-1 0,0-4-82,0 0 122,6-6 0,0 3-97,6-5 1,1 0-13,2 0 0,0 0-91,4 0 0,-3-1 268,3-3 0,-1 2-78,2-6 1,2 0 278,-3-4 1,-1-3-95,2-1 0,-5-1 51,5 2 0,-6 2-38,2-3 0,-5-1-33,-3 2 0,1-1 48,-5 5 1,4-1 132,-4 0 1,0 4 113,-4 1-208,0 4-181,0-2 1,-2 5 61,-1 0 1,1 5 78,-2 3 1,2 2-31,-2 2 0,3 3-56,-3 1 1,2 1-12,2-2 1,0-2-128,0 3 0,0-3 48,0-1 1,0-1 84,0 1 1,4 0-210,0-1 1,1 1-44,-1 0 199,-2-6-32,8 5 0,-7-10 137,4 3 1,-3-4-107,4-4 1,-1-3 10,0-4 0,4-2-5,-4-3 0,0 2 10,1-6 1,0 5 90,3-5 0,-3 5-72,0-5 1,-2 6 170,2-2 1,2 4-26,-2 0 52,-3 5-166,6-3 1,-5 9 10,6-3 0,-4 6-162,0 2 1,-1 5 107,5-1 1,0-1-85,-1 0 0,5-3 47,0 4 0,3-5-224,-3 1 1,4 1 61,0-1 1,2 0 80,1-4 0,-1 0 55,-2 0 0,3-2-7,1-2 1,-5-3-33,4-9 1,-2 2 4,2-6 0,0 5 167,-4-5 1,-2 2-92,-5-1 1,-1-2 234,1 5 0,-6 1-52,-2 3 0,-2 0 239,-2 1-150,0-1 1,-6 2 125,-1 2 1,-4 3-98,0 5 1,-1 0-96,0 0 0,1 6-232,-1 6 0,-4 1 132,1 6 1,-1 5-148,4 3 1,1 0 27,-1-4 1,4 1-15,0-1 1,6 1 13,-2-1 1,3 0-448,1 1 1,1-2-87,3-3 0,2-2-288,6-5 0,5 2-670,2-2 1,3 1 740,2-9 1,1-1-402,2-3 1,3 4 155,5 0 1017,0 0 0,5-14 0,1-3 0</inkml:trace>
  <inkml:trace contextRef="#ctx0" brushRef="#br0" timeOffset="2711">4065 420 9486,'-1'-7'3031,"-3"3"-2491,3-2 1,-6 4 706,4-1-457,1-4-173,-8 6 1,3-4-190,-4 5 1,-1 0-155,0 0 0,3 5-247,-2 3 1,2 2 133,-7 2 0,-1 1-354,1 2 0,1-2 217,3 3 1,1-3-199,-1-2 0,1 1 66,4 0 0,0-2-493,3-2 1,3 2 251,-3-2 0,4-3 92,4-1 1,3 1 167,4-1 0,2 0-58,3-4 0,1 0 202,2 0 0,3 0-48,-2 0 1,6 0 31,1 0 1,4-1-29,-4-3 0,6 3 45,-2-3 0,3 3-38,1 1 1,-6 0 82,-1 0 0,-4 1 61,0 3 0,-6-2 229,-2 6 1,-5 0-37,-3 4 0,-3-1-84,-5 1 1,0 1 57,0 2 0,-5-2-13,-3 3 1,-3-3 81,-5-1 0,2 3-109,-6 1 1,1-4-437,-5-5 0,5-3-1032,-1 4 1,-2-5 653,-1 0 0,-3-1-461,7-2 1,-4-2 370,0-1 1,-3 0-1211,3-5 0,-2 0 1825,10-3 0,-6-1 0,3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6:44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0 128 7821,'5'-12'-839,"-3"-3"1557,1-1 48,-1 0 320,-2 5-296,0 4-152,0 2-90,0 5-83,0 0-272,0 5 1,0 2 25,0 4 1,0 6-243,0 3 1,0 2 106,0 1 1,0 2-23,0 2 1,0 3 17,0 5 1,1 1-392,3 3 1,1-1 159,3 5 0,2-6-137,-2 2 1,2-2 113,2-2 0,0-5 100,0-3 1,-5-8 34,1-3-23,0-8 0,2-2 65,-2-2 1,-1-3-93,-4 3 249,-1-8 0,3-2-44,-5-6 1,0 0 57,0 1 1,0-1-88,0 0 1,4-1-58,0-2 0,0 1-74,-4-6 1,1 5 93,3-5 0,-2 1-52,6-5 0,-4 5 41,4-1 0,-2 5-43,2-5 1,3 6 7,-4-2 0,4 3-30,0 2 1,1 3 31,0 0 1,5 7-249,2 1 0,-1 5-10,2 7 1,-5 3 144,5 1 1,-5 6-169,5 1 1,-2 1 42,1 3 1,2-6 485,-5-2 1,-5-1-158,-3 2 0,-5 1 786,1-6 0,-4-1-198,-4-6 1,-8 5 65,-7-5 0,-3 5-406,-2-5 0,1-2-108,0 2 0,0-5-499,4 1 1,-2 1 235,6-1 1,-5 0-612,5-4 0,-1 0 366,4 0 0,1-4-781,-1 0 0,4-5 130,0 1 1,6 1 38,-2 0 1,3 3 257,1-4 0,1 4 218,3-4 1,-2 6 406,6-2 0,0 2 0,4-3 0,-1-1 0</inkml:trace>
  <inkml:trace contextRef="#ctx0" brushRef="#br0" timeOffset="325">736 93 7806,'0'-13'444,"0"-3"1,0 3-80,0-2 0,0 6 331,0 1 0,0 4 316,0-4-565,0 5 1,0 0-132,0 6 1,0 4-97,0 5 0,0 1-115,0 2 0,4 7 81,0 6 0,1 4-387,-1-1 1,1 7 197,3 1 0,2 4-488,-2-5 1,-1 7 114,0-3 0,1 3-3,4-3 1,-1 3-259,1-7 1,0-2 184,-1-5 1,1-7-271,0 0 0,0-6 257,-1-6 1,1-6-353,0-2 817,-1-3 0,1-11 0,0-3 0,-1-10 0</inkml:trace>
  <inkml:trace contextRef="#ctx0" brushRef="#br0" timeOffset="808">1040 443 10644,'7'0'530,"1"0"0,-3 0-225,7 0 0,-1 0-98,8 0 1,4-5-111,5-3 1,4 2-21,-1-2 1,2 0-83,-2-4 1,1 2-127,-4 2 0,-3-2 72,-5 2 1,-3 2 142,-5-2 1,-6 4 70,-2-4 12,-3 6 1,-2-4-86,-3 6 1,-2-4 232,-6 1 0,-4-1-13,1 4 1,-5 0-109,5 0 0,-6 1-137,1 3 1,0-2 65,0 6 0,-1 0-236,6 4 1,-2-2 86,1-2 0,3 6-59,-2-2 0,2 3 11,1 1 0,6-2-110,2 6 1,-1-1 3,1 5 0,1-1 10,7 0 0,4-3-18,7-1 1,0-4 74,4 0 0,1-2-284,3-1 0,-2-4 101,2-1 1,-6-4-111,6 1 0,-2-3 47,2-1 1,-1 0-586,-2 0 0,2 0 249,-3 0 1,0-1 188,0-3 0,-3 0 506,3-8 0,1 3 0,3-8 0</inkml:trace>
  <inkml:trace contextRef="#ctx0" brushRef="#br0" timeOffset="1346">2068 221 7806,'0'-8'227,"0"1"1,4 3 388,-1-4 0,1 4 1148,-4-4-732,0 6-547,0-3 0,-1 5-215,-3 0 1,-2 0 127,-6 0 0,-4 1-51,1 3 1,-2 1-322,1 3 1,2 2-42,-5-2 0,4 2-115,0 2 0,-2 0-231,1-1 0,1-3 218,3 0 1,4-2-30,1 2 0,0 3-108,-1-4-221,3-1 303,5 4 0,1-5 141,3 3 0,3-3-106,4-5 0,6 4-3,3 0 0,2 0 65,1-4 0,-3 0 13,-1 0 0,1 4 137,3 0 0,3 1-87,-3-1 0,3 1 141,-6 3 0,2 2-68,1-2 0,-5 6 410,-2 2 0,-4-1-35,-5-3 1,2 1 111,-5 2 0,0-2-161,-4 3 1,-5-3-43,-3-1 1,-2-1-317,-2 1 0,-3 0 101,-1-1 0,-1-3-650,2 0 0,2 0 357,-3 3 1,-1 0-904,2-3 1,-5 1 488,5-5 1,-2 3-504,1-3 1,-1 4 397,-2-4 0,-2 1-264,5-1 972,-4-3 0,-9 10 0,-7-5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6:50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94 994 7924,'-6'-7'1148,"-5"2"0,9 5-821,-6 0 1,5 1-86,-1 3 1,3 7-64,1 4 0,0 6-121,0-2 0,0 3-195,0 2 0,0-1 171,0 1 0,1-2-470,3-3 0,-3 2 285,3-6 0,-1 1-1455,1-4 1193,-3-1 0,6 0-610,-3-3 1023,-3-3 0,9-10 0,-3-2 0</inkml:trace>
  <inkml:trace contextRef="#ctx0" brushRef="#br0" timeOffset="209">106 667 7931,'-12'0'2160,"0"0"-2419,6 0 216,1 0 0,6 0-806,3 0 1,6 0 421,6 0 0,5 4-426,-2-1 853,-2 7 0,10-4 0,-2 6 0</inkml:trace>
  <inkml:trace contextRef="#ctx0" brushRef="#br0" timeOffset="594">491 854 7931,'0'11'1309,"-5"1"1,4 0-946,-3-1 1,2 2-205,2 3 0,2-2 73,2 6 1,-2-5-244,6 5 0,-4-1-58,4 4 1,-2-3-74,2-1 1,2-4-113,-2 0 1,-1-2 127,0-1 1,-3-4 3,4-1 1,-4-4 71,4 1 1,-4-3-7,4-1 0,-5-1 10,5-3 0,0-4 79,4-7 0,-5 0-61,1-4 0,0 3 8,4-3 1,-1 3 36,1-3 1,-4 1-27,0-2 0,-2 3 110,2 6 0,1-1-36,-5 0 351,5 6-258,-8 1 0,8 6 94,-5 3 0,0 2-174,-4 6 0,1 4-175,3-1 1,-2 5-330,2-5 1,2 5 201,2-5 0,-2 1-157,2-5 1,0 1 79,4 0 0,-1-2-644,1-2 0,1 1-29,2-5 973,-2 0 0,15 1 0,-4 2 0</inkml:trace>
  <inkml:trace contextRef="#ctx0" brushRef="#br0" timeOffset="852">1262 877 7931,'-12'-7'2514,"1"2"-1784,-1 5 0,6 2-300,2 1 0,2 9-303,2 8 1,0 2 48,0 1 1,2 6-341,2 2 1,0 4 177,7 4 0,-2 2-600,7 6 0,1 5 450,-2 2 1,5 2-1106,-5-1 0,5-5 310,-5-7 0,1-4 326,-4-8 0,-2-4 605,-2-7 0,2-8 0,-3-12 0,4-7 0</inkml:trace>
  <inkml:trace contextRef="#ctx0" brushRef="#br0" timeOffset="1168">1134 877 7931,'-12'-18'0,"2"-3"627,2 5 1,-1 1 758,5 3-969,0 0 0,4 1 129,0-1 1,1 4-140,3 1 1,3 0-43,4-1 1,1-1-103,0 5 1,5-4 65,2 5 1,3-3-97,1 2 1,2 3-66,2-3 0,-1 3 27,5 1 0,1 5-78,3 3 0,-4 2-289,0 2 0,-5 4 150,1-1 1,-6 6-327,-2-2 1,-8 3 175,0 2 0,-7-5-4,0 1 0,-4-1 72,-4 5 0,-3-2-454,-9-3 1,2 2-7,-6-6 0,5 5-160,-5-4 1,6-1-1921,-2-3 1937,-2-6 1,5 3 706,-2-5 0,2 0 0,1-4 0</inkml:trace>
  <inkml:trace contextRef="#ctx0" brushRef="#br0" timeOffset="2168">1694 772 8307,'0'-8'2730,"0"0"-1267,-5 6-549,4-4-643,-4 6 0,5 2-183,0 2 1,4-2-127,-1 6 0,3 0 86,-2 3 0,2 1 80,6 0 0,-1 3 119,1 1 0,0 3-443,-1-3 0,1 5 106,0-2 0,1-1-403,2 2 0,0-2 251,4 2 1,-3-4-66,3-4 0,-3 0-42,3-1 1,-1 0-85,2-3 0,-3-3 447,-6-5 1,1 0-163,0 0 1,-2-7 384,-2-4 0,1-1-153,-5-4 1,0-2 59,-4-1 0,4-2-8,0 1 1,-1-2 199,-3 3 1,0 1-28,0-2 1,0 6 349,0-2 71,0 3-181,0 2-583,0 4 162,0 2-150,0 5 0,-1 0 61,-3 0-136,3 0 1,-4 1-51,5 3 180,0-2 250,0 3-149,0-5 539,0 0-217,0 5-207,0-4 306,0 4-356,0-5 225,0 0-331,0 6 0,0-4-150,0 6 0,0-4 62,0 4 1,0-4-110,0 3 1,0 1-107,0 4 0,0 0 154,0-1 1,4 1-145,0 0 1,5-1 103,-2 1 0,0 0-25,1-1 1,1-3 30,6 0 1,0-2-191,4 2 1,-1-1 52,2-3 1,2-3 115,-3 3 1,7-3 51,2-1 0,-1-4-58,-4 0 1,1-5 139,-1 1 1,-1-2-77,-3-2 0,2 1 103,-5-1 1,1-1-78,-2-3 1,-2 2 449,3-5 1,-3 3-173,-2-3 1,-3-1 126,0-3 0,-2-1-158,2 1 1,-1-4-84,-3 0 0,-3-2-189,3 2 0,-3-2 110,-1-2 0,0-1-32,0 4 1,0-4 55,0 1 0,0-3-19,0-1 0,0 0 25,0 0 0,-4 0 0,0 0 0,0 1 0,1 2 0,-1 2 239,1 1 0,0 3-109,0 7 0,1-3 56,-2 2 1,3 3 44,-4 0-430,4 11 169,-5 1 0,6 6-495,0 3 0,-3 2 83,-1 6 1,0 5 172,4 2 1,0 4-75,0 0 1,0 5 35,0 4 0,5 5-453,3 2 1,-2 11 205,2 0 0,0 2-201,3 3 1,1 4 330,0 7 0,3-1 160,1 2 1,1-12-150,-2 0 1,-2-8 55,3-8 1,-2-2 100,2-10 1,-7-6-273,3-9-632,-3-6 656,-3-6 1,-1-5-580,-5-3 1,0-3 243,0-5 751,0 3 0,-5-14 0,-1 2 0</inkml:trace>
  <inkml:trace contextRef="#ctx0" brushRef="#br0" timeOffset="2369">2524 632 7931,'8'0'0,"-1"0"706,1 0 0,5 0-300,3 0 0,-2 0-304,5 0 0,2 0-272,6 0 1,-2 0 187,2 0 1,3 0-1064,1 0 1,-1 0 546,1 0 1,0 0 497,5 0 0,-1 0 0,0 0 0</inkml:trace>
  <inkml:trace contextRef="#ctx0" brushRef="#br0" timeOffset="2778">3190 526 7931,'6'0'1737,"-1"0"-1227,-5-5 0,2 4 1080,1-3-579,-1 3-318,3 1 1,-6 0-263,-3 0 0,1 0 135,-5 0 1,-1 5-182,-6 3 1,2 2-314,-3 2 0,-1 1 62,2 2 0,-5-2-107,5 3 0,-5-3-354,5-1 1,-1-1 276,4 1 0,5-2-679,-1-2 0,5-1-65,-1-3 550,3-3 1,2 4 58,3-5 0,4 0 178,8 0 1,-2 0-90,5 0 1,-1 0 73,2 0 0,2 0 119,-3 0 1,5 0-12,3 0 0,-1 0 168,5 0 0,-1 4-81,1 0 0,2 6-21,-6 2 1,0 0-88,-3 3 1,-6 2 227,-3-1 0,-2 0-42,-1 0 1,-6-7-30,-2 3 1,-4-3-61,-4 3 1,2-5-20,-6 1 1,-1-5-611,-7 1 1,3-3 274,-2-1 1,-2 0-1047,1 0 1,-3 0 603,3 0 1,-3 0-471,3 0 1,-3-1 481,3-3 1,-5 2 621,2-1 0,-3-4 0,-1 1 0</inkml:trace>
  <inkml:trace contextRef="#ctx0" brushRef="#br0" timeOffset="3694">164 2349 7951,'0'-7'839,"0"1"0,0 2 1040,0-4-1611,0 3-24,0 0 1,0 6 27,0 3 0,1 2-158,3 6 1,3 1 71,4 3 1,1 2-300,0 5 1,-1 1 104,1-1 1,0 0-499,0 1 0,-1-2 287,1-3 0,0 6-472,-1-6 0,-3 5-441,0-9 0,-4 1 495,4-5 1,-6 5 263,2 0 1,-3-1 372,-1-3 0,0 0 0,0-1 0</inkml:trace>
  <inkml:trace contextRef="#ctx0" brushRef="#br0" timeOffset="3945">24 2816 8232,'-8'0'1725,"0"0"-1126,6 0 55,-3 0-433,5 0 1,5 0 48,3 0 1,3 0-36,5 0 1,2 0-128,5 0 0,1-1-231,-1-3 1,6-3 132,2-4 0,-1 3-772,1 0 0,-1 0 424,1-3 0,3 3-605,-3 0 1,-3 0 379,-1-3 1,-3-1-494,-5 0 1056,-2 1 0,0-1 0,1 0 0</inkml:trace>
  <inkml:trace contextRef="#ctx0" brushRef="#br0" timeOffset="4195">82 2372 7951,'0'-8'632,"0"1"0,0 3-425,0-4 1,0 4 45,0-4 1,6 2-306,1-2 0,9-2 84,3 2 0,5-1-417,3 1 0,3-3 215,5 4 1,4 1-273,0 3 0,5-3 442,-1 3 0,2-1 0,2 4 0</inkml:trace>
  <inkml:trace contextRef="#ctx0" brushRef="#br0" timeOffset="4562">888 2302 7973,'-5'7'1013,"4"-2"1,-4 0-556,5 3 0,0-2-127,0 2 0,0 4 49,0 3 1,5 6-200,3-2 0,2 5-134,2 3 0,-1-2-175,1 2 0,0-2 166,-1-2 1,1-1-113,0-2 0,-4-4 11,-1-4-97,1 0 152,4-6 0,-4-1 26,-1-5 0,-4-5-191,1-3 1,1-6 124,-1-1 0,4-5-66,-4 5 1,5-6 67,-1 1 1,-2 0 149,2 0 0,-4-1-132,3 6 1,-3-1 74,4 5 1,-4 0-115,4 3 360,-6 3-251,9 5 0,-10 5-7,3 3 0,1 4-331,-1 3 0,4-2 105,-4 3 1,4 1-118,-5-2 0,7 1 48,-3-4 1,4 3-620,0 1 1,6-1 315,3-3 1,2 1 562,1 3 0,6-3 0,1 3 0</inkml:trace>
  <inkml:trace contextRef="#ctx0" brushRef="#br0" timeOffset="5253">1916 2407 7973,'-10'-15'262,"2"-1"0,-2-1-105,2 2 0,-2 2 1195,-2-3 1,-4 3-596,1 1 0,-5 1 73,5-1 1,-10 2-262,2 2 1,-3 3-201,2 5 1,1 0-194,0 0 1,-1 6 47,1 6 0,5 5-253,2 6 1,3 0 128,1 1 0,2 4-223,2 3 0,3-2 104,5-2 0,1-2-640,3-2 1,3 1 75,4-1 1,6-6 282,3-5 1,2-2 30,1-6 0,5 0 91,-1-4 0,4-2-43,-4-1 0,4-5 11,-3-8 1,3 2-64,-4-6 1,0 0 98,-3-8 1,-1 2 198,0-5 0,5 0-96,-1-4 1,-4-4 354,-3 0 0,-6-1-45,2 1 0,-3 3-127,-2-3 0,-4 2 75,-3 2 0,-3 0-58,-1 0 0,-1 2 136,-3 1 0,-3 5-16,-4 8 0,-5 2 126,0 5 1,1 6-40,3 2 1,0 8-136,1 3 1,-2 13 21,-3 3 1,5 8-28,-1 1 0,0 5-142,4 2 1,3 1 110,1-1 1,3 2-781,1 1 1,0-1 143,0-6 1,6 1-79,6 3 0,1-8 290,7 0 0,-1-6 34,4-6 0,1-2-73,-1-5 1,1-2 14,-1-2 0,2-3 214,2-5 0,-1-1-93,5-3 1,-5-2 170,1-6 1,-4 0 1,-3 1 0,1-5 55,-6 0 1,1-3-169,-4 3 0,-2-3-12,-2 3 1,-3-1 121,-5 2 1,0 2-26,0-3 1,-1 7 403,-3 1 0,-3 5-172,-4-5 1,-2 5 263,-3-1 1,3 4-162,-3 4 0,0 3 1,0 4 1,0 2-134,5 3 1,-1 2 36,0 5 1,5 1-143,-1-1 1,5 1 71,-1-1 0,3-1-528,1-3 1,3 3 206,4-2 0,1-3-477,8-2 0,2-2 120,1-1 1,7-4-110,2 0 0,3-4-747,-4 3 1,5-3 1380,0 4 0,1 0 0,2 3 0</inkml:trace>
  <inkml:trace contextRef="#ctx0" brushRef="#br0" timeOffset="7030">3073 2466 7906,'0'-12'381,"0"0"1,0 1-50,0-1 0,0 0 278,0 0 0,0 5 272,0-1-134,0 5-344,0-7-351,0 9 1,0-3-1,0 9 63,0 7 1,0 2 120,0 9-266,0 3 0,0 11-202,0 1 0,0 4-92,0 5 1,5-1-1,1 1-283,1 0 1,3 0-15,-2-1 365,2-4 0,-2-7-114,0-8 0,-1-6-236,0-2 550,-1-9 0,-3-1-73,1-13 0,0-4 167,-4-8 0,-1 2-64,-3-5 1,1-1 48,-4-3 1,3-4-1,-3-1 12,2 2 1,-3 2 0,3 0 0,0 1 0,-2 0 43,1-1 1,2 1 0,-4-1 6,-1 1 1,3 0 119,-2-1 0,4 1-50,-4 0-79,6-1 1,-8 1 118,7 0 0,-5 1 29,4 2 0,0-1 177,4 6 1,0-5-24,0 5 1,0-1-92,0 4 0,0 1-111,0-1 0,4 0 40,0 1 0,5 3-36,-1 0 0,2 4 126,2-4-243,-1 6 1,5-5 80,0 3 1,3 3-133,-3-3 0,4 4 6,0 4 1,2 3 78,1 4 0,-1 1-71,-2 0 1,-2-1 0,-4 1 108,2 0 0,-1 1-88,-3 2 0,-5-2 38,-4 3 0,0-3 6,1-2 0,-3 1 114,3 0 1,-4 3-112,-4 1 1,-1 0-166,-3-5 1,-2 1 87,2 0-168,-2-6 0,2 4 154,0-2 1,0-3 0,-3 1-58,-1-1 63,6-4 1,-5 4-95,3-5 0,2 2 24,-2 2 1,4-3-231,-4 3-284,6-3 393,-3-1 159,5 0-59,5 0 0,5 0-9,6 0 1,3 0-84,-3 0 1,6 0-134,1 0 0,2-1 111,6-3 1,0 1-71,4-5 1,0 1 231,0-5 0,-4 0-20,1 1 0,-6-2 76,1-3 1,-1 2 0,-2-4-10,0 1 1,-3-4-41,-10 1 116,1-2 1,0 3-1,-2-1 166,-2 0 1,-3-1 121,-5 1 1,0 4 108,0 4 73,-5-5 1,-2 5-40,-4 1 1,-2 0-122,-3 7 0,3 1-234,-2 3 0,2 0 50,1 0 0,0 1-243,1 3 1,-1 2 80,0 6 0,0 3-282,1 1 0,3 1 158,0-2 0,6 2-192,-2 3 0,2 2-65,2-3 0,0 3 132,0 2 0,2-2-369,2-3 1,6 3 197,6-2 1,3-3-52,-3-2 0,4-2 138,0-1 1,-2-6 332,1-2 0,0-2-154,0-2 0,2-2 186,-6-2 0,5-2-11,-4-6 1,-1-1-110,-3-2 0,2 0-28,-2-4 1,5 1 23,-10-2 1,6-2 154,-5 3 1,3 1-101,0-2 1,0 6 284,-4-2 0,2 2-109,-5-2 0,0 7 190,-4-2-19,5 7-215,-3-1 1,3 6 50,-5 3 0,0 4-56,0 7 1,-4-1-200,0 6 0,0-1 94,4 5 1,0-1-341,0 0 1,0 0 142,0-4 1,0 2-46,0-6 0,5 1 29,3-4 0,-1-2 104,1-2 0,-5 1 520,5-5-356,0 0 1,4-10 60,-1-1 0,-3-4-75,0 0 0,-4-2-175,4-3 1,-2 2 171,2-6 1,1 6-188,-5-2 0,5 0 108,-1 0 1,-2 0-485,2 5 236,0-6 0,3 4 108,1-3 0,-4 5 153,0 3 0,-4-1-180,3 5 207,-4 0 1,6 5-60,-5 3 1,1 3 6,-1 4 1,-3 1-56,3 0 1,1 3-21,-1 1 1,4 3-30,-4-3 0,4-1-156,-4-3 1,5 4-378,-1-1 1,-2 1 277,2-4 0,0-1-371,3 1 0,5 0 277,-1-1 0,1 0-52,-4-4 1,3 0 517,1-3 0,5-3 0,-3 4 0</inkml:trace>
  <inkml:trace contextRef="#ctx0" brushRef="#br0" timeOffset="8431">4790 2150 7906,'-13'0'274,"-3"0"1,3 0 385,-2 0 0,-3 0 550,-2 0 0,2 0-487,-1 0 0,3 1-281,-4 3 0,2 3-319,-1 5 0,-2 1 108,6 2 0,-1-1-151,4 6 1,4-1 86,1 5 0,4-5-295,-1 1 0,3-1-385,1 4 0,5-4 292,3-4 1,4-2-111,3-1 0,-2-6 81,3-2 0,1-2-40,-2-2 1,6 0 43,-2 0 0,0-6-50,0-1 0,-1-4 125,2-1 1,2-4-154,-3-4 0,-1 2 173,2-2 1,-5 1-36,5-4 1,-5-1 336,5 1 0,-6-2-118,2-2 1,-3-2 100,-2-2 0,0 1-52,-3 3 1,2-3 276,-2-5 0,-3 4-142,-1 0 0,-3 1 192,-1-1 1,0-1-22,0 4 1,0 2 83,0 7 0,-1 3 50,-3 9 1,1 1-132,-4 6 0,-1 0-246,-4 0 1,0 7 85,1 4 0,-1 2-167,0 7 1,5-1 18,-1 5 1,0-1-62,-4 0 1,5 6-362,-1 2 1,5 2 237,-1-2 0,-1 3-588,1-3 1,0 6 340,4 2 1,4 0-30,0-4 0,5-5 17,-1-3 1,6 1 290,2-5 1,5-2-22,-2-10 0,3 1 51,1 0 0,2-6-338,2-2 1,-1-3 134,5-1 1,-3 0 185,3 0 1,-5-1 38,1-3 0,-2-2 38,-2-6 1,-1-1-138,-2-2 1,0 0 179,-4-4 0,0 3-55,-5-3 1,-3 3 241,0-3 1,-2 4 198,2 0 1,-3 2-234,-5 1 1,-1 2 107,-3 2 1,-2-1-97,-6 5 1,-4 0 290,1 4 1,-5 0-106,5 0 0,-5 5-292,5 3 0,-1 4 106,4 3 0,1-2-254,-1 3 1,0 1-261,1-2 0,4 5 225,3-5 0,-1 5-57,1-5 0,0 5 20,4-4 1,6 0-146,1 0 0,4-3 54,0 3 1,5-5-30,0-3 0,3 1 83,-3-5 1,3 4-93,-3-4 0,3 0 106,-3-4 0,3-2 8,-3-2 0,-1-1 103,-3-3 1,0-6-95,-1 2 0,1-2-4,0 2 0,-1-3 89,1-1 0,-4-1 0,-2 3 0,0-1 1,-3 0-1,1 2 319,0 2 1,1 3-98,-1 0 1,-2 4-73,2-4 263,-3 6-38,-1-3-107,0 5 0,0 1-54,0 3 0,0 2-31,0 6 1,0 1-54,0 3 0,0-2-14,0 5 1,0-3-63,0 3 0,0-4 84,0 0 0,0 2-204,0-1 1,1-1 106,3-3 0,-1-4-64,4-1 0,-4-3 140,1 4-141,2-5 0,1 1-7,5-8 1,-5-3-125,1-4 0,0-1 122,4 0 1,-1-3 31,1-1 0,0-5 195,-1 2 1,-3 1-127,0-2 0,0 5 129,3-5 0,1 6-99,0-2 1,-2 3 122,-2 2-66,2-1 117,-8 5-2,3 2 1,-5 10-85,0 3 0,0 7-275,0 0 1,1 5 116,3-5 1,-3 5-434,3-5 0,1 5 206,-1-5 0,5 1 123,-1-5 1,2 4 47,2-4 1,4 4-24,-1-7 1,6-3 83,-1-1 1,2-3-116,1-1 1,4-1 215,0-3 0,1-4-35,-5-8 0,0 2-26,1-5 0,-2-5-22,-3-3 1,-2 0-89,-5 3 0,0-3 54,-1 0 0,-3-6-3,0 2 1,-6-3-68,2-1 0,-2 0 58,-2 0 0,0-4 5,0 0 1,-4-3-11,0 3 0,-4-4 92,4 4 1,-4-4-81,4 4 0,-3 2 178,3 5 0,-4 5 68,4 8 65,-5 2-245,8 10 1,-4 3 25,5 8 1,0 4-229,0 8 1,0 2 77,0 5 0,0 6-58,0 2 1,0 3 78,0 1 0,1 0-109,3 0 0,-2 0 44,6 0 1,-4 0-6,4 0 0,-2 0 164,2 0 1,2-4-110,-2 0 0,1-5-489,-1 2 1,3-5 210,-4-4 1,0 2-1140,1-5 1,-6-1-68,2-3-45,-3 0 1587,-1-6 0,0 5 0,0-5 0</inkml:trace>
  <inkml:trace contextRef="#ctx0" brushRef="#br0" timeOffset="8656">5888 2127 9434,'16'0'1203,"-1"0"1,7 1-834,2 3 0,0-3-137,7 3 0,1-3-509,3-1 1,-4 0 261,0 0 0,0 0-229,4 0 1,0 0 247,0 0 1,-1-3-2462,-3-1 2456,3 0 0,-10 9 0,5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6:59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47 865 7783,'-7'-12'1,"2"-1"1,1-1 420,0-2 0,-1 0 1,3 5-1,-2-1 1,1 0 584,2 1 0,1 3 189,0 0-333,-5 6-2,3-4-595,-3 6 1,5 3-53,0 5 1,0 1-131,0 10 1,0 1 76,0 3 1,0 2-357,0 2 1,1 2 228,3 2 1,1 2-670,3-1 0,3-4 238,-4-1 1,8-2 57,0-2 1,2 0 152,-1-4 1,1-3-1,3-9 1,0-4 162,1-6 0,1-4 13,1-9 1,-3-6 298,-1-5 1,-3-10-138,3 2 0,-3-6 273,3 2 1,-5-1-137,2 1 0,1 1 5,-2-5 0,1 6-263,-4-2 1,-1 7 78,1 5 0,-6 8-602,-2 3 293,-2 3-931,-2 7 808,-6 0 1,1 16-307,-2 1 1,-3 5-98,7-1 0,-1 0-198,4 4 0,0-1-85,0 2 1,0-3 306,0-6 701,0 1 0,0 5 0,0 1 0</inkml:trace>
  <inkml:trace contextRef="#ctx0" brushRef="#br0" timeOffset="1084">771 748 7858,'0'-13'789,"0"-3"1,0 3-262,0-2 0,0 2 275,0 1 1,-1 4-321,-3 0 0,1 2-74,-5-2 0,1 3-100,-5 5 1,0 0 22,1 0 1,-1 5-294,0 3 0,-1 4 142,-2 3 0,2 5-188,-3 7 1,3-1 87,2 5 0,-1-4-7,0 4 1,2-5-81,2 2 0,3-4-380,5 0 0,0-2 88,0-3 0,1 2-85,3-6 0,6-4 144,6-7 0,3-3 131,-3-1 0,3 0 167,-3 0 1,4-5-101,-5-3 1,5-6 65,-5-2 0,1-3-38,-5 3 0,1-5 158,0 2 1,-1 1-54,1-2 1,0 1-32,-1-5 0,1 5 71,0 0 0,-6 4 1,-2 0 177,3 2-137,-6 6 15,4 2 0,-6 10-113,-3 3 0,3 8 139,-3 3 0,-1-1-159,1 2 1,0-1-204,4 5 1,0-5-184,0 0 0,0-4 185,0 0 1,0-2-39,0-1 0,1-2 90,3-2 0,3-1 36,4-3 1,-3-3-66,0 3 1,0-3 134,3-1 1,1-5-62,0-3 0,3-4 41,1-3 0,-1 1-170,-3-6 1,1 4 127,3-3 1,-3 1 34,2-2 1,-2-2-53,-1 3 1,-1 1 151,1-2 1,0 5-103,0-5 407,-1 6 95,1-3-196,-6 11 0,0 2-49,-6 8 1,0 3-85,0 9 0,0-2-124,0 6 1,0-5 106,0 5 1,0-2-258,0 1 1,0 2 54,0-5 0,0 3-430,0-3 1,3 3 199,1-3 0,4 3 24,-4-3 1,5-2 267,-1-6 0,-2 2-121,2-2 1,0-3 132,4-1 0,-5-3-84,1-1 1,-1-1 191,0-3 1,4-2-45,-3-6 1,-2 0-222,2 1 0,0-5 86,3 1 0,1-5-26,0 4 1,-1-3 218,1 3 0,4-4-113,-1 0 0,2 2 193,-1-1 1,-3 3-80,2-3 0,-2 4-100,-1 0 1,0 7 88,-1 4 0,-3 3 0,-1 2 1,-1 4 193,1 7 0,-5 1-280,2 6 1,-3-4 25,-1 0 1,4 2-170,0-1 0,1-1 125,-1-3 0,-1 0-356,5-1 0,-6 1-42,2 0-84,3-6 359,-1 4 0,6-8 67,-1 2 0,-3-8-10,0-4 0,-1-2-43,0-2 0,4 0 39,-4 1 0,3-1-2,-3 0 0,4 0 76,-3 1 1,2 0-68,2 4 0,-5-4 19,1 3 1,-4-1 2,4 2 1,-4 0-11,4 3 38,-6 3-39,8-4 1,-7 5 46,5 0 0,-6 5-34,2 3 1,2-2-203,-3 2 1,3 0 124,-2 3 0,-2 1-74,6 0 1,-4-1 65,4 1 1,-4-4-102,3 0 1,-3-4-118,4 3 1,-4-4 52,4 1 1,-4-3 12,3-1 1,-3 0-215,4 0-424,-5 0 0,6-1 895,-5-3 0,5-2 0,-3-6 0</inkml:trace>
  <inkml:trace contextRef="#ctx0" brushRef="#br0" timeOffset="1284">1811 362 7858,'-7'0'2491,"-3"-5"-1834,9 4 0,-5-6-212,6 3-576,0 3 1,2-3-469,2 8 1,2-1-837,6 4 1,-1 0 709,1 1 0,0 5 725,-1-6 0,6 12 0,1-6 0</inkml:trace>
  <inkml:trace contextRef="#ctx0" brushRef="#br0" timeOffset="2277">2430 736 7715,'-12'-6'810,"0"-5"-458,1 3 0,0-2 485,4-2 1,-4 2-333,3 2 1,-2-1-85,-2 5 0,5-4-102,-1 4 1,0 1-228,-4 3 0,1 1 9,-1 3 1,0 4-120,1 7 0,-1 2 1,0 2 0,1 4 159,-1-4 1,4 3-289,0 1 0,6 0 69,-2-4 0,3 2-70,1-6 0,0 1-6,0-4 1,5-2-26,2-2 1,5-3-22,4-5 1,-2 0 94,5 0 0,-3-1-117,4-3 1,-6-3 35,1-4 1,2-1-67,-1 0 1,-1-3 91,-3-1 0,-2-1 52,-2 2 0,3 2 40,-4-3 0,0-1 137,1 2 0,-6-1 28,2 4 0,1 1 523,-1-1-179,0 0-157,-4 1 1,-4 5 27,0 6 0,-3 6-61,3 5 1,-4 5-119,4-1 1,-4 6 35,4-1 1,0 0-309,4 0 0,0 1-59,0-6 1,2 5-56,2-5 0,1 1 75,3-4 1,2-2 58,-2-2 0,6-3 76,2-5 1,3 0-45,-3 0 1,3-7 111,-3-4 1,5-4-83,-2-8 0,2 1 174,-2-9 1,3 0-69,-2-4 1,2-6 138,1-1 0,-5 0 112,-2-1 1,-3 2-98,-1-2 0,-1-4 28,1 0 1,-6 1-71,-2-5 0,-2 4 81,-2 5 1,0-4-30,0 3 0,0 4 44,0 4 0,0 11 109,0 8 0,-2 8-113,-2 4 0,2 3-319,-6 1 1,4 7 103,-4 4 0,4 6-16,-3 7 1,0-1 72,-1 0 1,3 4-234,5 1 1,-4 3-87,0-4 1,1 4-86,3-3 0,0 3 101,0-4 0,0 5 93,0 0 1,1-3 277,3 3 1,-3-5-82,3 4 1,1-4 7,-1 4 0,4-5-63,-4 2 0,3-8 74,-3 0 1,4-6-52,-4 2 28,5-3-209,-2-7 0,0-1-37,1-5 66,-5 0 1,6-5 63,-5-3 1,1-2-173,-1-2 0,-2 5 57,6-1 1,-4 0 54,4-4 0,-4-2 1,4 1-1,-1 3 1,1-1-1,-1 1-12,-2-2 1,4 4 194,-1 1 0,-2 3-20,2-4 1,-4 5-72,4-1 1,-1 3-125,5 1 0,-4 1 84,0 3 1,0 3-9,3 4 0,0 1 55,-4 0 1,2 1-5,-5 2 0,4-2 460,-4 3 1,0 1-220,-4-2 1,0 2 7,0-1 1,-1-3-62,-3 2 0,-3 2 1,-4-1 0,-2-1-4,-3-3 1,3-4-267,-3 0 0,0-4-123,0 3 1,0-4-188,5 1 0,-1-3-86,0-1 1,1-4 205,-1 0 1,2-5-885,2 2 1,-3 0-156,4-1 215,2 0 0,-1-3 505,6-1 0,0 4-187,0 1 779,0 4 0,11-13 0,2 3 0</inkml:trace>
  <inkml:trace contextRef="#ctx0" brushRef="#br0" timeOffset="2561">3224 105 12203,'5'12'802,"-3"5"-561,2 2 1,-3 5 63,-1 3 1,1 4-68,3 8 1,-3 3-182,3 4 0,1 5 103,-1-1 0,0 5-521,-4-4 0,0-2 77,0-6 0,0 0-171,0-8 1,2 1-655,1-9 0,0-5 471,5-6 0,-4-8-456,3-4 1,1-3 538,4-1 0,-4-1 555,0-3 0,-1-8 0,5-6 0</inkml:trace>
  <inkml:trace contextRef="#ctx0" brushRef="#br0" timeOffset="3028">3434 643 8220,'-6'0'2129,"-1"0"-1194,4 0-316,1 0 0,-3-2 212,5-2-542,0 3 1,5-8-147,3 5 0,4-4-76,3 4 0,0-5 61,4 2 0,1-4 65,3-1 0,0 1-241,1-1 1,-1 0 57,0 1 1,-1-1 8,-2 0 0,-3 1 64,-6-1 1,1 4 6,0 0 1,-6 5-4,-2-5-20,-3 5-145,-1-2 1,-9 6 47,-2 3 1,-9-1 65,1 5 0,-3-1 12,-2 5 1,1 0 93,0-1 0,1 1-108,2 0 0,-1-1 110,6 1 0,-5 0-16,5-1 1,-1 1 145,4 0 0,2 0-111,2-1 0,3 1-34,5 0 1,0-1-114,0 1 1,5 0 63,3-1 1,4 1-280,3 0 1,0-1 119,4 1 0,1 0-220,3-1 0,0 0-36,1-3 0,0 2-201,4-2 0,-4-3-249,3-1 1,-2 1 311,-2-1 1,2 0-263,2-4 0,-3 0 293,-1 0 0,0 0-121,-3 0 0,-3-1 204,-2-3 0,-2 2 359,-1-2 0,0-2 0,-1-1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7:04.6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23 8401,'-6'-11'2766,"1"4"1,-1 2-2333,-1 5 1,-2 5-492,1 3 0,-1 4-112,5 3 0,-5-2-126,1 3 1,3 1 5,1-2 1,-1 2-357,1-1 1,0-7 179,4 2 0,0-1 128,0 1 0,0-3 210,0 0 1,1-4-49,3 3 1,2-4 303,6 1 0,0-1-42,0 0 0,1-1 70,2 2 0,2 1 14,2-1 0,5 0-58,-1-4 1,1 4 105,3-1 0,-3 3-63,0-2 0,-1-2 10,1 6 0,-2-4-62,-3 4 0,-2-1 229,-5 5 1,-1 1-52,1 3 0,-6-3 68,-2 2 0,-2-2 77,-2-1 0,0-1 69,0 1 1,-6 0-150,-1 0 0,-4-1-110,0 1 1,-2 3-146,-3 1 0,2 0 63,-6-5 1,5 1-443,-5 0 0,5-5-111,-5 1 0,2-1-410,-1 1 1,-3-3 144,2-5 1,2 0-440,-2 0 1,2 0 191,-1 0 1,-2-2 135,5-1 774,-4 1 0,1-13 0,-4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7:11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59 7665,'-4'-8'1486,"0"1"1,-1 3 1258,1-4-1332,3 5 559,-10-7-1427,5 9 0,-2-6 178,0 3-1099,6 3 350,-9-4 0,10 6-130,-3 3 0,3-2 220,1 6 1,0-4-1668,0 4 1130,0 0 1,0 3-698,0 1 1,1-4 543,3 0 0,-1-4-1385,4 3 1347,-4-4 0,6 3 664,-5-2 0,5-2 0,-3 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7:11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59 7665,'-10'-8'0,"0"2"0,4-1 0,1 1 1914,-4 3-1349,2-7 0,-1 7-144,1-5 0,3 6 216,-4-2-221,5 3-172,-7 1-217,9 0 0,-6 0-163,3 0 1,3 5 173,-3 3 0,3 2-434,1 2 1,0-1 188,0 1 1,4 0-270,0-1 1,3-3 39,-3 0-14,5-5 419,-2 7 1,5-9 275,-1 3 101,1-8 0,-2-2-80,-2-6 120,-3 0-90,0 1 0,-3-1-214,2 0 1,-3 5-709,-1-1-96,0 5 510,0-2-1094,0 0 1,1 5 161,3 0 1144,-3 0 0,10 10 0,-5-3 0</inkml:trace>
  <inkml:trace contextRef="#ctx0" brushRef="#br0" timeOffset="417">655 117 7665,'-8'-1'532,"0"-3"1,5 2 32,-5-6 0,4 5 140,-4-1 0,4-1 410,-4 1-755,1-5 1,-4 7-17,3-6 0,2 5 42,2-1-111,3 3 39,-10 1-280,10 5 1,-4 2 0,5 4-430,0 1 269,0 0-48,0 5 0,5-4-224,3 2 0,-2-6 183,2-1 41,0-5 0,0 2-43,-1-5 1,1 0 33,4 0 1,-4 0 75,0 0 1,-1-4-22,5 0 1,-4-5-151,0 1 0,-2-2 139,2-2 0,1 4-796,-5 1 257,0 4-206,1-2-162,-4 5 48,4 0 998,1 5 0,0 1 0,6 6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7:16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48 7665,'-8'0'2230,"1"0"-928,-1 0-204,1 0-228,-3 0-500,4 0-208,-1 0 127,2 0-328,5 0-28,0 0-27,0-6 77,5 0 0,-4-2 67,3 0 0,-2 4-20,-2-3 1,1 4-62,3-1-162,-3 3 148,4 1-40,-5 0 0,0 1 53,0 3 0,0 3-418,0 4 0,0 1 1,0 0-1,0-1 0,0 1 1,2-2-3301,1-2 3750,-1 3 0,3-5 0,-5 6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7:17.3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24 7970,'-5'-7'539,"4"1"863,-3 2-950,-3 3 1,5-4-7,-6 5 1,4 0-226,-4 0-52,6 0 0,-5 0 121,3 0-293,3 0 1,-8 5 158,5 3 1,0 2-214,4 2 0,0-5 0,0 1-159,0 1 0,0-2 163,0 1 1,0-5 295,0 5-140,0-5 135,0 2 2,0-5-17,0 0 0,0-5-53,0-3 0,0 2 1,0-2-5,0-1 0,0 2-40,0-1-46,0 1 0,0-5 1,-1 2-117,-3 2-188,3 3-562,-10 5 502,10 0-1094,-4 0 1,6 5 1377,3 3 0,3 2 0,4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4:28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479 12 7803,'-8'-7'-147,"0"3"1451,1 3 0,-5 1-567,0 0 0,1 1 134,-1 3 0,-4 4-368,1 8 1,-7 3-449,-2 8 0,0 1 30,-7 7 1,-1-3-827,-3 7 1,2 1 239,1-1 1,3 0-73,1-4 0,8-5-1189,-4-3 1,13-7 1761,-1-5 0,3-2 0,-3-1 0</inkml:trace>
  <inkml:trace contextRef="#ctx0" brushRef="#br0" timeOffset="177">187 222 7803,'-4'12'367,"0"-1"1,0 2 549,4 3 1,6 2-534,1 5 0,5 2-118,4 2 0,-1 3-893,9 5 0,-4-4 355,8 1 1,1-6-822,3 1 1,1 1 523,2 0 0,-1-2 569,-3-7 0,3 3 0,-4-4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7:14.5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59 6248,'0'-6'1105,"0"1"0,0 3 5,0-2-245,0 3-213,0-4 390,0 5-341,0-5-179,0 3 0,0-4 231,0 2 62,-5 3-390,4-4 0,-6 5-114,3 0 1,3-2-104,-3-2 0,2 3 202,-2-3-98,2 3 74,-3 1-108,5 0 1,-1 0 132,-3 0-9,3 0 9,-4 0-313,5 0 629,0 0-582,0 5 1,5-2-160,3 4 1,2 3 22,2 5 1,5-1-291,2 6 1,4 4 163,5 8 1,3 7-562,8 3 1,-2 5 23,6 4 0,0 2 288,4 5 0,-6-2 35,-2-5 1,-8-7 94,-3-13 1,-5-4 620,-4-7 1,2-1-176,-5-7 72,-1 2 1,-3-9-27,0 3-132,-1-3 1,-3-5-559,0 0 322,-5 0-1225,7 0 562,-9 0-1405,4 0 1016,1 0-1062,-5-5 1002,4 4 506,0-4 1,-3 6 717,1 3 0,4 2 0,-1 6 0</inkml:trace>
  <inkml:trace contextRef="#ctx0" brushRef="#br0" timeOffset="483">1087 83 7665,'0'-8'408,"0"0"0,0 4 347,0-4 0,4 4-275,0-3 0,0 3 919,-4-4-969,0 5 1,1-6 749,3 5-453,-3 1 64,4 3-271,-5 0 1,0 1-170,0 3 1,-4 2-38,1 6 1,-7 6-73,3 5 0,-8 2-208,0 6 1,-6 2 75,2 6 1,-5 3-266,-3 9 0,1-2 168,-5 6 0,0-2-108,-4 2 0,0 0-141,0-4 0,6-6-154,6-6 1,4-9-860,8-6 547,-1-1-285,6-15 235,0 2 80,6-10 217,0 0-72,0-5 1,4 2 57,0-4 0,1 4-67,-1-1 1,-1 2-180,5-2 1,-4 2 291,3-2 1,-3 3-125,4 1 0,-4 0 547,4 0 0,-4 4 0,3 0 0,-4 5 0,2-3 0</inkml:trace>
  <inkml:trace contextRef="#ctx0" brushRef="#br0" timeOffset="1074">690 854 7665,'-12'-7'-504,"4"-2"896,1 5 0,3-4 2270,-4 4-128,5-5-1901,-2 3 0,5-2 1403,0 0-961,0 6 156,0-9-448,0 10 563,0-4-560,0 5-305,0 0 1,4 1-277,0 3 0,1 4-193,-1 7 0,-3 0 65,3 4 0,1 2-25,-1 6 1,0 3 51,-4 5 1,0 5-482,0 3 1,0 12 219,0 3 0,0 10-211,0 2 1,0-2 149,0 2 0,0-1 40,0-6 0,0-5 187,0-4 1,0-9-98,0-3 1,-4-9 164,0-6 1,0-2-78,4-2 1,0-5 90,0-2 0,-3-7-3,-1-1-383,0-6 182,4 4 48,0-12 1,0 0-92,0-6 0,0-3 116,0-1 0,0-5-35,0 2 0,0-5 4,0-3 0,0 3 74,0-4 0,-4-2-148,0-1 1,0-2-112,4-2 1,0-2-44,0-2 1,-4-1 75,0-3 1,-1-6 3,1 2 1,2-6 41,-6 2 0,5 1-136,-1 3 1,-1 2 57,1 2 1,0 2-32,4 6 0,-4 4 36,1 0 1,-1 6-29,4 2 1,0 5-538,0 6 123,0 6 169,0-5 0,0 11 164,0 0 1,0 2-870,0 5 0,1 1 156,3 4 1072,-3 0 0,10-1 0,-5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7:43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59 561 7901,'0'-24'0,"-4"1"669,0 0 1,-4 1-213,4 2 0,-4-1 491,4 6 1,-1-1-150,1 5 1,2 0 53,-6 3 356,5 3-375,-2 5-778,5 0 0,0 5 95,0 3 1,0 9 122,0 6 0,0 6-57,0 6 0,5 5-255,3 3 1,2 3 5,2 0 1,0 4-111,0-4 0,3 4-437,1-8 0,4-1 290,0-2 0,2-10 112,1-5 0,5-11 41,-1-9 1,0-6 372,-4-5 0,1-12-147,-1-12 1,1-8 96,-1-3 0,-4-4 44,1-1 0,-6-3-88,2-1 1,1-1 28,-2 2 1,-1 0-43,-6-4 1,1 6-197,-5 1 0,0 2 100,-4 6 1,0 2-302,0 2 1,0 12-28,0-4 50,-5 10 0,0 4-116,-3 5 0,3 7-163,5 1 1,-2 6-1,0 10 1,-2 3-703,1 3 0,3 3 123,4 2 0,-1-1 494,5 5 1,-1-3 607,5 3 0,0 0 0,-1 4 0</inkml:trace>
  <inkml:trace contextRef="#ctx0" brushRef="#br0" timeOffset="1010">1016 584 7925,'-5'-11'1456,"3"-1"-955,-6 0 1,4 0 105,-4 1 0,4-1 298,-4 0 1,1 5-375,-5-1 1,0 4-48,1-4 1,-6 6-208,-3-2 1,2 2-196,-1 2 0,0 2 164,0 2 1,-2 7-137,6 9 1,-5 2 72,5 1 0,-1 4-236,4 1 1,5 3-97,-1-4 0,5 4-124,-1-4 1,3 5-143,1-5 0,5 0 216,3-4 1,4-4-161,3-4 0,2-3 82,3-4 0,6 1 27,-3-5 0,3-2 94,-3-6 0,1-3-105,-1-9 0,0 2 346,1-6 1,-5 1-87,1-5 1,-6-3 304,1 0 1,-2 0-153,-1 3 1,0 2 118,-1 3 1,-4 2 99,-3 5 47,-3 1-235,-1 4 0,0 8 348,0 11 1,0 5-167,0 6 0,0 2-113,0 2 1,0-2-461,0 2 0,0-2 172,0-2 0,0-5-47,0-2 1,1-4 78,3-5 1,-1-1-102,5-6 1,-2-2-23,2-2 0,2-3 64,-2-9 1,1 2 10,-1-6 0,2 1 29,-2-5 0,1 1 55,-1 0 0,3-1-26,-4 1 0,2 3 109,-1 1 0,3 0-105,-4-5 1,0 6 45,1 2 1,-4 3-44,3 2 0,-3 3 120,4 0-122,-5 6 0,3-2 5,-2 8 0,-3 3 75,3 9 0,1-2-62,-1 6 1,1-1-34,-1 5 0,-1-1 30,5 0 0,-6-1-178,2-2 1,3 1 104,0-6 0,0 5-235,1-5 1,0 2-61,3-1 0,-3-3 112,0 2 1,0-6 47,3-1 0,-3-5-84,0 1 184,0-3 1,3-1-69,1 0 1,-4-4 209,0 0 0,-5-5-110,5 1 1,-1-2-70,1-2 1,1 0 120,-6 1 0,7-5-86,-3 1 0,0-5 109,1 5 0,-1-1-90,5 4 1,-4 1 342,0-1 1,-1 0-103,5 1 0,-4 4 113,0 3 1,-4 3-53,3 1 1,1 1 106,4 3 1,-4 3-181,-1 4 0,0 1 1,1 0 0,2-1-178,-2 1 0,2-4 0,1 0 0,-2-1-228,-1 0 1,-1 2-38,5-5 134,0 0 0,-1-4 64,1 0 1,-2-2-2,-2-1 0,3-4 44,-4-5 0,4 1 14,0-1 1,0 0 68,-3 1 1,2-1-66,-2 0 200,2 1 0,1-1-25,-4 0 125,4 6-115,-5 1-149,6 5 0,-2 5 79,-2 3 0,1 3-24,-5 5 0,5-3-211,-1 2 1,-2 2 59,2-1 1,0 3-136,4-3 0,-1-1 52,1-3 0,0 0-667,-1-1 1,0-3 4,-3 0 1,2-5-1209,-2 1 983,-3-3 0,4-6 110,-5-3 939,0-3 0,1-5 0,2-3 0</inkml:trace>
  <inkml:trace contextRef="#ctx0" brushRef="#br0" timeOffset="1202">1869 187 7925,'-6'5'3375,"-5"-3"-453,10 3-2273,-4 0 0,6-3-802,3 6 0,2-1 177,6 1 0,1 2-1391,3-2 0,-3-2 873,2 2 0,2 0 494,-1 3 0,-1 1 0,-3 0 0</inkml:trace>
  <inkml:trace contextRef="#ctx0" brushRef="#br0" timeOffset="1877">2745 549 7755,'-8'-15'236,"2"-1"1,-1 2 762,1 1 0,0 1-422,-2 0 1,-3 5-71,4-1 0,-4 4-105,-1-4 1,-3 6-44,-1-2 1,-1 2-212,2 2 0,2 6-128,-3 1 1,2 5-109,-2 4 0,4 2 144,-4 5 1,3 4-26,1 1 0,2-1-23,2-4 1,-1 1-232,5-1 0,0 0 91,4 1 0,5-5-31,3 1 0,4-6 70,3 1 0,4-7 42,4-4 1,0-3-90,1-1 0,-1-1 68,0-3 1,1-2-44,-1-6 0,1-3 61,-1-1 0,-4-4-60,1 5 0,-6-6 79,2 2 0,-3-2-6,-2 1 0,0-2 576,-3 3-269,-3 2 914,-5 0-868,0 5 1,-5 6 11,-3 2 0,1 9 2,-1 7 1,2 5 191,-2 6 1,-1 1-249,5-1 0,0 0-287,4 1 1,0-1-653,0 0 0,0 1 452,0-1 1,5-5-317,3-2 0,7-3 221,0-2 1,2-4-924,-1-3 0,2-3 513,5-1 1,-1-1-1563,-2-3 2284,2-3 0,-4-9 0,5-3 0</inkml:trace>
  <inkml:trace contextRef="#ctx0" brushRef="#br0" timeOffset="2435">3119 12 7862,'-16'-2'0,"1"-1"3193,-1 1-2334,5-3 1,4 6-173,3 3 1,3 3-250,1 4 1,4 5-176,0 0 0,5 8-124,-1 0 0,6 7 40,1 0 1,5 8-392,-4 4 0,3 3 239,-3 5 0,3 1-483,-3 2 0,0-2 150,0-5 0,-3 0 30,3 0 0,-7-11 159,-2-5 0,-4-6-8,1-6 1,-3-2-297,-1-5 132,0-6-334,0-1 0,0-6 235,0-3 0,0-4 301,0-7 1,0 1 31,0-6 0,0-1 151,0-6 1,0 2-19,0-2 0,0 3-133,0 0 0,0 1 377,0-1 1,0 2-109,0 3 1,0 2 627,0 5-548,0 1 0,5 4-266,3 3 1,0 8-99,4 4 0,-2 4-198,10 3 0,-5 0 83,5 4 0,-5-1 72,5 2 1,-5 0-6,5-4 1,-6 3-7,2-3 0,-3 1 497,-2-2 0,-3-2-215,0 3 0,-6 1 562,2-2 0,-2-3-246,-2-4 1,-6 0-24,-1 3 1,-5 1-355,-4 0 0,2-4 85,-5-1 0,3-3-454,-3 4 0,3-1 217,-3 0 1,4-2-696,0-5 1,2 4-12,1 0-1489,0 0 501,1-4 344,4 0 625,2 0 1,5-1 779,0-3 0,10-3 0,3-4 0</inkml:trace>
  <inkml:trace contextRef="#ctx0" brushRef="#br0" timeOffset="2719">3633 117 7862,'-1'-12'1087,"-3"1"0,3-1 227,-3 0 562,2 1-839,2 4-451,0 2 1,2 5-186,2 0 0,-2 2-143,6 6 0,0 1-70,3 11 1,0 1-129,-3 6 1,2 3-300,-2 5 0,1 5 252,-1 3 1,2 7-919,-2 5 1,1 2 323,-1 1 1,2 5-1,-2-1 1,2-2-1,2-6 1,-2-8-1281,-2-10 0,2-4 1295,-2-8 1,3-5-192,0-11 757,-4-3 0,3-5 0,-3 0 0</inkml:trace>
  <inkml:trace contextRef="#ctx0" brushRef="#br0" timeOffset="3179">3925 619 8198,'0'7'3909,"0"-2"-3366,0-5 0,1 0-149,3 0 0,4 0-50,8 0 1,-2 0-132,5 0 0,2-1 210,6-3 1,3-3-124,5-4 0,6-2-80,1-3 1,0-2-497,1-6 0,-6 1 231,2 0 0,-9 5-183,-6 2 0,-4-1 164,-8 2 1,1-1-118,-9 4 60,0 6 1,-11 1 150,-4 5 0,-6 0-23,-7 0 1,0 1 157,-4 3 0,2 4-8,-5 7 1,0-1-62,-4 6 0,5-1-73,3 5 1,2 0 60,2 4 0,-3-2-242,3 5 1,2-1 56,9 1 1,6 1-47,2-5 0,3-1 146,1-6 1,2-3 254,6-6 1,1 0-1,10-3 1,1 1-107,3-5 0,2-1-139,2-3 1,-1 0 98,5 0 0,-1-1-570,1-3 0,2 2 246,-6-6 0,2 1-929,-2 0 1,-2-4 60,2 3 1,-8 2-281,-3-2 0,1 2-414,-2-2 1778,1-2 0,-4 3 0,-1-5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7:40.5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293 736 7850,'-8'-1'0,"0"-2"0,-1-2 1153,-1-1 0,2 3-481,0-1 1,4-1 781,-4 1-1012,6 0 1,-3 6-283,5 1 1,0 4-53,0 5 1,0 3-87,0 1 0,5 8-197,3 0 1,2 7 179,2 0 1,-2 2-461,-2-2 0,2 6 218,-2-2 1,1 2 79,-1-6 0,1 1 27,-5-4 0,0-1 190,-4-4 1,0-1 116,0-2 1,-2-3-96,-1-6 0,0 1 72,-5 0 0,0-2-45,-3-2 1,3-3 90,0-5 0,0 0-52,-3 0 1,-1-1-128,0-3 0,2-4 53,2-8 0,-5 2-135,5-5 1,-9-2 38,6-6 0,-4 1 37,4-5 0,-2-1 220,-3-3 1,2 0-131,-5 0 1,4-4 95,0 0 1,2-3-68,1 3 0,4-8-106,0 4 0,6-1 81,-2 5 0,3 3-94,1-3 1,1-1-75,3 1 0,2 1 93,6 7 0,4-3-179,-1 3 81,6-3 1,-3 0-19,5 3 0,1 1-74,-1 3 0,1 1 120,-1-5-14,5 5 1,-3-1-97,2 7 1,-1-2 57,2 3 1,-4 3-9,4 5 0,-4 0 39,0 7 1,-1 0 0,0 4-45,1 0 1,-2 7 48,-3 5 0,-2 1-8,-5 6 1,2 4 130,-2 5 1,1 8-126,-9-1 1,-1 9 85,-3 3 0,0 5-63,0 6 1,-9 2 15,-2 2 0,-5 2 90,1 2 1,-4 1 0,-4-4-61,0-2 0,3-7 71,1-3 0,3-4-82,-3-5 0,8-3 119,0-7 0,7-9-289,0-7-332,2-9 195,2-2 1,2-6 109,2-3 1,-2-3 277,6-9 1,0 3-121,4-3 0,-1-2 122,1-1 0,0 1-123,-1-2 1,1 6 304,0-2 1,-1 5-26,1 3-49,0 3 0,-5 1 0,1 0 309,1 1-420,2 7 1,0 3-10,1 4 1,0 1-28,-1 0 1,1 3-7,0 1 0,-1 5-17,1-2 0,0-1 61,0 2-313,-1-6 1,2 3-22,3-6 0,-2 0 104,6-3 1,-6-3 61,1-5 0,2 0 0,0-1-57,1-3 120,2-8 0,-2-2 17,-3-6 1,2 5 6,-1-5 1,0-3-45,-5-4 1,1-1 7,0 5 1,-1-6-34,1-2 0,-2-1 0,-1-1 26,-1 2 0,-5 5 223,1-1 1,-3 4 262,-1 3-151,0 3 0,-9 11 339,-3 2 0,-2 3-246,2 1 0,-3 9 54,-1 2 1,1 5-89,3 0 1,-1 6-366,-3 5 1,7 1 69,-2 0 1,5 0-157,-1 3 0,3 2-125,-4-6 1,5 4 165,-1-4 1,4 5-717,4-5 0,3 0 379,4-4 0,5-4-453,0-4 0,4-3 315,0-4 0,-2-3-345,1-5 0,1 0 363,3 0 1,5-5-173,-1-3 1,1-2-928,0-2 1610,-4-5 0,10-1 0,-4-6 0</inkml:trace>
  <inkml:trace contextRef="#ctx0" brushRef="#br0" timeOffset="433">1461 690 7859,'-12'0'1841,"4"0"-1081,1 0 1,-1 0 283,-4 0 1,0 1-533,1 3 1,-1-2 12,0 6 1,1-4-250,-1 4 1,0-4-58,1 4 0,3-1-21,0 5-476,0 0 0,0-1 18,1 1 1,4-4 268,-1 0 1,3-4-37,1 3-270,0-4-97,0 2 246,5-5 1,2 0 95,4 0 1,1 0-236,0 0 1,-1 0 14,1 0 1,4 0-5,-1 0 0,2 0 113,-1 0 0,-3 0 19,2 0 1,2 0 62,-1 0 0,0 0 90,0 0 1,-2 1-5,6 3 0,-6-1 221,2 5 1,-2-1-138,1 5 416,-2 0 1,3-1 516,-8 1 0,1 4-482,-5-1 0,0 5 0,-4-5 0,0 1-147,0-4 0,-7 3-112,-4 1 0,-2-1-69,-7-3 1,5-4-584,-5 0 0,4-6-276,-3 2 0,3 1-670,-3-1 0,5 0-670,-2-4 0,-1 0 982,2 0 0,-1-4 33,4 0 0,5-5 972,-1 1 0,0-2 0,-4-2 0</inkml:trace>
  <inkml:trace contextRef="#ctx0" brushRef="#br0" timeOffset="666">1881 701 7859,'12'16'0,"0"-1"0,-2 5 1002,-2-5 0,2 10-384,-2-2 1,2 9 156,2-1 1,-2 4-502,-2 4 0,3 4-366,-4 7 0,0 3-728,1 6 0,-2-5 584,2 1 0,2-6-362,-2 2 0,1-4 395,-1-5 1,1-8-971,-5-11 1,0-4 195,-4-8 977,0-4 0,0-7 0,0-7 0</inkml:trace>
  <inkml:trace contextRef="#ctx0" brushRef="#br0" timeOffset="1033">1683 655 7859,'-17'-7'1326,"4"-2"-849,-3 5 1,7-4 1392,1 4-786,6-5-570,-3 8-289,10-9 1,1 4-106,6-1 0,4-2 45,-1 5 1,6 0-120,-2 4 0,3-4-31,2 0 0,3 0 105,0 4 1,6 4-250,-2 0 1,-1 4 13,1-4 0,-1 5 54,1-2 1,5 4 96,-5 1 0,5-1-41,-9 1 1,0 0 29,-4-1 0,-1 2-192,-2 3 1,-5-3 51,-7 2 0,1 2 103,-5-1 1,-1 3 33,-7-3 1,-3 3-37,-4-3 1,-2 3-241,-3-3 117,-2 5 1,-1-7-119,-1 5 0,2-4-292,-2 0 0,0-2 0,3-2-576,-1-4 0,3 0-484,0-3 1086,2-3 1,1 4 520,0-5 0,1 0 0,4-5 0,2-1 0</inkml:trace>
  <inkml:trace contextRef="#ctx0" brushRef="#br0" timeOffset="1442">2734 806 8358,'0'7'4526,"0"-2"-4030,0-5 0,-1 0-212,-3 0 1,1 0-76,-4 0 1,-1 0-14,-4 0 1,-1 0-25,-3 0 0,2 1 53,-5 3 1,-1-2-43,-3 1 0,0 3 43,-1-2 0,1 5-112,-1-2 0,5 0 52,0 1 0,4 1-202,0 6 0,3-2-70,4 3 1,-1-3-82,5-1 1,2 3-242,6 1 1,2 3 229,6-3 0,5-1-90,2-3 1,3-2 86,1-2 0,2-1-126,2-3 0,-2-3 28,2 3 0,2-8-73,-2-4 0,-4-4 67,-3-3 0,-3 1 712,-2-6 1,0 1-252,-11-5 1,1 5-61,-1-1 1,-3 2-320,3-1 0,-4 2 136,-4 5 0,1 0-968,-4 1 0,3 4-75,-4 3-919,5 3 2049,-7 1 0,9 5 0,-5 2 0</inkml:trace>
  <inkml:trace contextRef="#ctx0" brushRef="#br0" timeOffset="1851">2886 748 7859,'1'-6'2805,"3"2"-1261,-3 2-598,10 2 1,-5 2-299,6 2 1,-2 2-37,-2 6 0,3 3-276,-4 1 1,4 5-125,0-2 1,0 3-295,-3 1 1,2 5 144,-2-1 0,-3-1-234,-1-7 1,1-2 211,-1-5-1322,0 0 418,-4-6 481,0-1 0,4-6-177,0-3 0,-1-4 164,-3-7 0,4 2 267,0-3 1,1-1-118,-1 2 1,-1-6 480,5 2 0,-2 0-209,2 0 1,2 5 711,-2-2 0,-1 3-263,0 1 0,1 6-38,4 2 0,-4 3 148,0 1 1,-1 1-139,5 3 1,0 4-320,-1 7 0,1 3 45,0 6 1,-1-5-809,1 1 0,0-2 425,-1 1 0,1 2-1014,0-5 0,-1-1 296,1-3 0,0-2 23,0-2 0,0-3-568,4-5 1,-2 0 235,6 0 1236,-6-5 0,13-7 0,-2-6 0</inkml:trace>
  <inkml:trace contextRef="#ctx0" brushRef="#br0" timeOffset="2251">3809 631 7859,'-12'0'4234,"0"0"-2688,1 0-457,-1 0 1,0 0-316,1 0 0,-1 1-336,0 3 1,-3 3-287,-1 5 1,-3-3 59,3 2 1,-3-2-294,3 7 0,-3-3 143,3-1 1,0-1-66,5 1-133,-1 0 1,4-2-557,1-2 385,4-3 1,-1-5 79,8 0 1,2 0 63,6 0 0,1 0 78,3 0 0,2 0-95,5 0 0,1 0 82,-1 0 0,0 0-21,1 0 1,3 0-65,0 0 1,0 0-183,-3 0 0,3 0 385,0 0 0,1 5-42,-5 3 1,0-1 218,1 0 1,-6 2-85,-3 7 1,-3-3 0,-4 3 1,-3 0-77,-5 0 1,0 3 197,0-3 1,-6 3-129,-6-3 0,0 1-233,-3-2 1,-2-2-154,1 3 0,-5-7-412,2-1 1,1-2-828,-2 2 1,1-1 723,-5-3 0,1-3-712,0 3 1505,-1-3 0,1-1 0,0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7:58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82 258 7827,'-5'-12'1267,"0"0"-813,-3 1 1,-1 3 906,5 0-926,-5 6 1,6-4 224,-5 6-450,6 0 1,-3 7-196,5 5 0,0 4-10,0 8 1,0 6-27,0 5 0,0 1-210,0 7 1,0 1 214,0 7 1,0 0-332,0 4 1,0 2 172,0-2 0,0-2 26,0 1 1,-4-10 74,0-1 0,0-10 101,4-6 0,-4-8-44,0-3-30,0-8-454,4-3 386,0-5 0,4-6 108,0-6 0,4-1-51,-4-7 1,5-4-25,-1-7 1,2 1-11,2-1 1,-1 1 376,1-1 0,0-3-145,-1 3 1,1 3 360,0 5 1,-4 1-179,-1 6 1,1 2-29,4 6 1,-1 4-23,1 8 0,0 4-50,0 8 0,-1 2-191,1 5 1,0 2 76,-1 2 1,1-2-174,0 2 1,-1 2 15,1-2 0,1-1-212,3-7 1,-3 3-6,2-2 0,-2-3-152,-1-2 1,1-3-44,2-4 0,0 1 160,4-5 0,-3 4-680,3-5 1,-3 1 424,3-4 0,-1 0-726,2 0 1280,7-5 0,-7-7 0,8-6 0</inkml:trace>
  <inkml:trace contextRef="#ctx0" brushRef="#br0" timeOffset="544">1274 491 7919,'0'-7'0,"0"-1"0,-4 0 946,0-4 1,-1 1 210,1-1-298,-3 0 1,-5 1-327,1-1 1,-2 2 48,-3 2 0,3-1-100,-2 5 0,-3 0-127,-2 4 1,2 6-91,-2 6 0,1 1-46,-4 7 0,1 4-193,2 7 1,-2 4 81,3 4 1,2-1-229,1 5 1,7-4-49,1 4 1,6-5-222,-2 5 0,4-10 109,4-2 0,6-6 107,6-6 0,4-3-145,0-9 1,2-1 80,1-6 1,2-2-199,2-2 0,-2-3 90,2-9 0,-2 2-2,-2-6 1,-1-3 172,-2-4 0,-2-4 233,-3 3 0,-6-3-136,3 4 1,-4-4 88,0 3 0,1 1 161,-5 4 1,0 5-28,-4 2 519,0 3-256,0 7-111,0 0 0,-4 12 17,0 1 0,0 9-25,4 3 0,-1 4 216,-3 0-308,2 0 0,-3 1 0,5-1-425,0 0 130,5 1 1,-3-1-153,2 0 0,2-3-417,2-1 0,-2-4-36,2 0 0,0-3-870,4-4 0,3 2 510,1-2 1,1 1 1061,-2-1 0,3 2 0,6-3 0</inkml:trace>
  <inkml:trace contextRef="#ctx0" brushRef="#br0" timeOffset="1349">1881 246 7902,'0'-23'-426,"0"-1"0,0 5 1113,0-1 0,0 5-164,0-5 0,0 5 68,0-5 0,0 6-193,0-2 0,0 7-31,0 2 1,0 3-43,0-4 0,1 5 295,3-1-335,-3 8 0,5 4 264,-6 8 0,4 3-316,-1 8 0,7 5-62,-3 6 1,2 9 8,-1 8 0,5 2-155,-5 1 1,9-3-314,-5-1 1,2-3 115,-3 3 0,1-9-46,0-3 1,-4-9 86,-1-6 1,0-4 52,1-3 1,-3-8 97,-5-7-50,0-10 0,0 2 154,0-5 0,0-3-66,0-5 0,0-4 1,0 4-47,0-3 1,0 0-96,0-4 0,0-1 64,0 1 1,0 0-1,0 0-14,0 4 50,0-3 0,1 8 2,3-6 0,-1 10-62,4-2 1,1 4-10,4 1 0,0 1-111,-1 6 0,6 6-30,3 1 1,2 5-145,1 4 1,0 2 147,1 5 1,0 2 15,4 2 1,-8-6 129,4 2 0,-9-2 96,1 2 0,-7-2 107,-1 2 1,-6-6 522,2 7 0,-8-7 154,-3 2 0,-4-3-487,0 3 0,-2-5-219,-3 2 1,2-1-311,-6-3 1,5 2 0,-3-7-177,1-1 0,-3 3 1,5-5-160,0-1 0,2-2-49,2-1 0,-1-5 0,2-3-500,2-2 1,-3-2 156,4 1 0,1-1 216,3 0 0,1 1-440,2-1 1130,0 5 0,11-8 0,2 2 0</inkml:trace>
  <inkml:trace contextRef="#ctx0" brushRef="#br0" timeOffset="1825">2745 655 11479,'8'0'870,"0"0"0,0 0-852,3 0 1,1 0 135,0 0 1,5 0-183,2 0 1,2-4 31,-2 0 1,3-1 53,-2 1 1,2 1 142,1-4 1,-3-1-137,-1-4 1,-4 1 241,0-1 0,-3 0-85,-4 0 0,1 1 16,-5-1 1,-1 0-35,-3 1 1,0 3 55,0 0 1,-1 2-88,-3-2 1,-2 3 17,-6 5 0,-3 0-137,-1 0 1,-5 0 60,2 0 1,-3 1 15,-2 3 1,1-2 13,0 6 1,-1 0-65,1 4 0,-1-1 73,1 1 0,1 4-115,3-1 1,-1 5 96,8-5 0,-2 6 20,6-1 0,3 2-140,1 1 0,4 4 61,4 0 0,8 1-380,7-5 0,3 0 155,2 1 1,4-6-489,3-2 0,3-3 293,1-2 1,0-4-859,0-3 0,0-3 350,0-1 0,-1 0 92,-3 0 1,2-4-546,-6 0 0,0-5 631,-3 1 1,-2-3 672,-3-5 0,3-2 0,-4-6 0</inkml:trace>
  <inkml:trace contextRef="#ctx0" brushRef="#br0" timeOffset="2159">3470 36 7773,'-2'-12'2677,"-2"0"-2006,3 6 1,-5 1 673,2 5-467,2 0 1,-3 5 57,5 3 1,0 9-424,0 6 1,0 6 14,0 6 0,0 5-157,0 3 0,2 3-289,1 5 0,0 4 89,5 7 1,0-2-99,3 2 1,1-6-13,0-2 0,-1-5-126,1 2 0,-2-8-715,-2-4 1,3-7 414,-4-1 1,4-5-975,0 2 1,1-9 592,0-3 0,-4-7-115,-1-1 0,-3-6 363,4 2 0,-4-3-1803,4-1 2301,-6 0 0,4-5 0,-6-1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8:03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374 649 7798,'0'-18'0,"0"-3"344,0 6 1,0-1 67,0 4 1,0 1 141,0-1 1,-1 4-94,-3 1 1,1 4 76,-5-1 1,1 3-99,-5 1 0,-5 0-131,-2 0 0,0 5-89,0 3 1,-1 6 11,-3 2 1,-4 3-152,0-3 0,3 4 125,5 0 1,-1 2-203,-3 1 1,3 5-67,1-1 1,5 0-71,-2-4 1,8 5-131,4-1 0,3 5 134,1 0 1,5-3-97,3 3 0,12-1 55,3 4 1,8-5-404,0-3 1,3-4 202,1-3 0,4-5-211,0-7 1,0-4 193,-4-8 0,-1-9 145,-3-10 1,3-2 212,-3-6 0,-7-4-64,0-4 1,-9 0 82,1 4 0,-3 0-38,-1 0 0,-6 1 489,-2 3 0,-3-2-222,-1 6 0,0 0 129,0 4 1,-5 4-179,-3 4 0,-2 2-94,-2 1 0,-1 6-185,-2 2 0,2 3 61,-3 1 0,-1 0-679,2 0 0,-2 5 312,1 2 0,3 4 414,-2 1 0,2 4 0,1 3 0</inkml:trace>
  <inkml:trace contextRef="#ctx0" brushRef="#br0" timeOffset="632">1051 754 7900,'-11'-4'0,"-1"1"0,2-3 2650,2 2-1884,-2 3 1,4-5 1043,-1 2-1279,1 3 1,5-5-155,-3 6 1,3 6-277,-3 1 1,3 8 89,1 0 1,4 7-215,-1 2 1,7 0 86,-3 7 1,5-3-571,4 3 0,-2-1 261,5 1 1,0-3-201,0-4 1,3-6-67,-2-3 1,2-3 162,1-4 0,-4-3 155,1-5 0,-1-5-36,5-3 1,-1-6 196,0-2 0,0-4-77,-4 0 0,-2-2 181,-5-1 0,-1-1 17,1 1 0,-2 0-25,-2-1 1,1 2 66,-5 3 1,0-3-93,-4 2 1,0 2 89,0-2 0,0 6 5,0-1 35,-5 2-86,-2 1-118,-4 5 0,-1 4-236,0 6 1,4 4-444,1 5 1,4-1-565,-1 1 0,-1 0 72,1-1 1206,0 1 0,4 5 0,0 1 0</inkml:trace>
  <inkml:trace contextRef="#ctx0" brushRef="#br0" timeOffset="1025">1729 310 7926,'-10'-11'395,"2"-1"1,-1 4 1612,5 1-813,-5 4 1142,7-2-1698,-3 5 1,5 5-216,0 3 1,0 7-366,0 5 1,0 7 97,0 4 0,4 3-499,0 1 1,5 5 307,-1 3 0,2 6-266,2 2 1,1 3 124,3-3 1,-3 4-957,2-5 0,2 0 309,-1-8 0,-1-3 82,-3-8 0,-4-3-705,-1-9 573,1-2 234,4-10 0,-6-7 638,-2-8 0,-2-8 0,-2-2 0</inkml:trace>
  <inkml:trace contextRef="#ctx0" brushRef="#br0" timeOffset="1241">1636 731 7926,'-12'0'-26,"0"4"1924,0 0-753,6 0-687,1-4 1,10 4-114,3-1 0,6 1-177,2-4 1,4 0 64,0 0 0,6 0-378,1 0 1,0 0-155,-3 0 1,3 0-343,0 0 0,2 0-676,-2 0 1,-2-4 604,2 1 0,-2-3 712,-2 2 0,6 3 0,0-4 0</inkml:trace>
  <inkml:trace contextRef="#ctx0" brushRef="#br0" timeOffset="1543">2430 638 7926,'-7'-6'2636,"-3"5"-1354,9-4-815,-10 5 1,10 1-127,-3 3 1,4 6 28,4 6 1,2 6-152,6 1 0,0 6-269,0 6 1,3 5 134,1 3 1,8 12-527,0 3 0,2 3-791,-3-3 1,-1 0 667,-2-4 0,0 1-115,-4-9 1,-1-3 186,-3-12 1,0-7-821,0-9 1312,-6-2 0,4-6 0,-3-2 0</inkml:trace>
  <inkml:trace contextRef="#ctx0" brushRef="#br0" timeOffset="1877">2231 544 7926,'-8'-8'0,"1"1"0,4-1 2436,-1-4-1034,3 0 500,1 1-1183,0-1 1,5 6-312,3 2 0,4 2 48,3 2 1,3 6-103,6 1 1,4 4-66,3 0 1,-1 6-71,1 3 1,1 2-191,3 1 1,-4 2 81,0 2 0,-5-2-41,1 2 1,-4-4-94,-3-3 0,-3 2 90,-6-3 1,-4 2-236,-3-1 0,-4 0 99,-4-4 1,-3 5-653,-4-2 1,-6-1 363,-3 2 1,2-6-1384,-1 2 0,-1-3 841,-3-2 1,4-4-844,-1-3 1742,1-3 0,-5 4 0,1 2 0</inkml:trace>
  <inkml:trace contextRef="#ctx0" brushRef="#br0" timeOffset="2533">2944 789 7926,'0'-14'0,"0"2"0,0 3 996,0-2 0,0-1-128,0 0 0,-4 1 43,0-1 0,0 0-181,4 1 1,0-1 155,0 0-113,0 6-308,0-5-253,-5 10 7,4-4 0,-5 10-352,6 3 0,0 7 74,0 5 0,0 3-96,0 5 0,2 1-387,2 6 0,2 0 290,6 0 0,3-1-100,1-3 1,5 1 44,-2-9 0,3 2 7,2-10 0,3-4 219,0-8 0,0-4 121,-3-7 1,3-5 64,0-10 1,-1 0-70,-6-1 0,-3-3 271,-6 0 1,1-1-119,0 5 0,-6 0 29,-2-1 1,-3 1-80,-1 0 1,0 3 19,0 1 1,-5 8-58,-3 0-155,-2 2 1,-2-2-931,1 3 723,-1 3 0,0 7-322,1 1 1,3 4 244,0 5 0,5-1-949,-1 1 1,3 0 567,1-1 1,0 1 717,0 0 0,0 5 0,0 1 0</inkml:trace>
  <inkml:trace contextRef="#ctx0" brushRef="#br0" timeOffset="2843">3680 53 7926,'0'-18'2055,"0"3"-559,0 2-1027,0 6 0,0 9 363,0 9 1,0 11-338,0 9 1,0 14-56,0 5 0,4 9-157,0 7 1,5 1-854,-2 11 1,1-1 201,4 1 1,-3-3-41,7-5 0,-3-12 194,-2-7 1,1-11-6,0-12 1,-1-3-20,1-9 1,-2-4-202,-2-4-189,3-6 0,-10 2 201,3-8 0,-3-2-651,-1-6 1,1-5 92,3-2 985,-3-3 0,-1-7 0,-6-1 0</inkml:trace>
  <inkml:trace contextRef="#ctx0" brushRef="#br0" timeOffset="3068">3586 556 7926,'-11'0'679,"3"0"2203,0 0-1063,5 0-695,-2 0-696,21 0 0,-2 0-125,13 0 1,2 0-563,-2 0 1,6 0 238,-2 0 1,-1 0-965,1 0 1,0 4 635,4 0 1,-4-1-1537,0-3 1,-5 0 44,2 0 1839,1 0 0,1 6 0,5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8:08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257 491 7926,'-6'-5'0,"-4"2"300,7-5 0,-5 4 1271,4-3 166,-5 4-1231,8-2 1,-5 6 86,6 3-327,0 8 1,0 7-112,0 8 0,0 3 0,2 7 112,2 2 0,-2 0-387,6 7 1,0-2-169,3 7 0,1-2-370,0 2 1,-1-3-663,1 3 1,-2-10 609,-2-6 0,1-6-368,-5-10 0,1-7 1078,-1-8 0,-2-8 0,3-3 0</inkml:trace>
  <inkml:trace contextRef="#ctx0" brushRef="#br0" timeOffset="383">82 538 7926,'-12'-7'-48,"0"3"1,1 2 2340,-1-2-1632,0 2 0,5-4-124,-1 2 0,5 1-173,-1-4 1,3 3-259,1-4 0,5-4 102,3-3 1,4-5 10,3 5 0,0-5 108,4 5 0,0-5-81,5 5 1,1-2-73,2 1 0,-1 7 45,5-3 1,0 9-109,4-1 1,0 2 58,0 2 0,4 7-347,0 4 0,0 10-13,-4 7 0,0 4-213,0-1 1,-5 4 4,-3 4 0,-7-1 161,-5 5 0,-2-5 299,-1 5 0,-6-6-57,-2-2-148,-8 0 389,-2-11 1,-6 5-46,1-6 1,-6-1-1,-1-2-70,-1-5 0,-3-2-623,3-1 1,-2-2-63,2-2 1,-2-3-108,5-5 1,-1 0-1,3 0-166,-1 0 1,-1-3 330,4-1 1,4-5-325,1 1 1,3 1 76,-4 0 375,5 4 368,-2-2 0,5 5 0,0 0 0</inkml:trace>
  <inkml:trace contextRef="#ctx0" brushRef="#br0" timeOffset="783">818 841 7926,'8'0'1198,"-1"0"0,-3 0-640,4 0 0,0 0-251,3 0 0,1-5-309,0-3 1,5-3 16,2-5 1,3-2 159,2-5 0,-1-1-239,0 1 0,1-4 127,-1-1 0,-3 0 103,-1 1 1,-9 6-160,2-3 1,-8 9 330,0-1 1,-3 3 94,-1 2 1,-1 4 119,-3 3 1,-6 3-65,-6 1 0,-1 0-123,2 0 1,-4 9 16,-4 3 1,0 7-96,-1 1 0,1 6-142,0 1 0,-1 5 73,1-1 0,1 3-370,2 1 0,0-2 192,4 2 1,2-7-460,6 7 0,3-7 50,5-1 0,1-4 174,3-3 0,4-3-79,7-6 0,3 0 71,6-4 1,-1 2-182,1-5 1,4 0 60,3-4 1,-1 0-938,1 0 1,4 0 574,4 0 1,0-1-819,-4-3 0,4 1 1502,0-4 0,5-1 0,-2-4 0</inkml:trace>
  <inkml:trace contextRef="#ctx0" brushRef="#br0" timeOffset="1683">1589 689 7909,'0'-11'-289,"0"-1"0,-2 0 116,-1 1 0,1 3 1114,-2 0 1,2 4 248,-2-4 114,3 6-371,-5-3 10,6 5-735,0 0 0,0 6 9,0 6 1,0 6 16,0 9 1,4 1-18,0 7 1,7-2-248,0 10 0,1 0 0,3 5 0,0 1 0,-1 3 0,3 0-947,1 0 1,-2 3 542,3-5 1,-5 0 236,2-8 0,-7-7 61,-1-7 1,-6-5-225,2-3 52,3-4-471,-6-9 507,4-2 0,-6-6-464,-3-3 1,2-3-69,-6-4 0,4-6 804,-4-3 0,2-2 0,-2-1 0,-3 0 0,5-6 0,-6-1 0</inkml:trace>
  <inkml:trace contextRef="#ctx0" brushRef="#br0" timeOffset="2092">1495 631 7909,'-5'-12'-552,"0"1"786,-3-1 1,-2 0 744,2 1 0,1-1 308,0 0-455,4 1-292,-7-6 1,8 4-151,-2-3 1,3 7 13,1 1 1,1 6-127,3-2 1,3 1-54,5-1 0,1 3-157,2-3 1,5 4 90,7 4 0,-1 3-114,5 4 1,0 2 141,4 3 1,4-2-661,0 6 0,0-1 266,-4 4 0,0 1-554,0-1 0,-1 0 341,-3 1 0,-4-1-10,-7 1 0,-3-2 210,-6-3 0,0 3-43,-4-2 0,-3-4 647,-8 0 0,-2 1-281,-6-2 0,-3 5 226,-1-4 1,-3 3-139,3-3 1,-3-1-277,3-3 1,-5 0 129,2-1 0,2 0-707,1-4 0,3 0-74,2-3 1,-5-3 322,1 3 1,3-3-416,4-1 1,4-5 297,-4-3 1,6 2 213,-2-2 0,3 4 316,1-4 0,5 6 0,3-2 0,2-3 0,2 1 0</inkml:trace>
  <inkml:trace contextRef="#ctx0" brushRef="#br0" timeOffset="2850">2068 900 7909,'17'-5'-190,"-4"-1"0,2-3 1,-1 1 1182,2-1-634,-3-1 1,9-2-1,-4-1 214,0-2 0,3 2-270,-5-3 0,4-2-72,0-1 0,1 0-180,-2 0 1,2 3 124,-6-3 0,-3 5-127,-4-2 1,-2 3 146,2 1-80,-3 1 0,-5 3 176,0 0 0,0 4-128,0-4 0,-5 6 308,-3-2 0,-2 3-90,-2 1 0,1 0-55,-1 0 0,-4 0-96,1 0 0,-5 1-104,5 3 1,-5 1 6,5 3 0,-2 2-50,1-2 1,3 2-182,-2 2 0,2 1 92,1 3 0,0-3-182,1 2 0,3 3 92,0 2 0,6 2-64,-2 1 0,4 1 52,4-1 1,3 0-98,9 1 1,2-2-117,5-3 1,5 2-145,-1-5 1,5-5 66,0-3 1,0-5 80,-1 1 1,2-8-43,-6-4 1,4-4 135,-4-3 1,1-4 272,-5-4 0,-5 0-125,-2-1 1,-1 1 108,-3 0 0,1-1 61,-9 1 1,4 0 31,-5-1 1,1 1-2,-4-1 1,0 2 80,0 3 1,0 2 482,0 5-237,0 1-89,0-1-259,0 5 0,0 4-51,0 6 1,0 4 141,0 5 1,0 1 170,0 2 0,2-1-232,2 6 1,-3-2 12,3 2 0,-2 2-210,2-3 1,-1 2 51,5-2 1,-6 2-49,2-5 1,3 3 110,0-3 0,0-1-311,1-3 0,-1 0 2,5-1 1,0-3-110,-1 0 1,-3-5 157,0 0 0,0-1 101,4-2 1,-2-9-28,-2-3 1,2-2 23,-2 2 0,-2-4-132,2 1 0,-1-5 116,0 5 1,4-5-63,-3 5 1,-2-2 63,2 1 1,-2 3 201,2-2 1,1 2 73,-5 1 1,1 4-219,-1 1 480,-2 4-124,3-2-60,0 5 1,-4 5-24,3 3 0,-3 3 211,-1 5 0,0-2-143,0 6 0,2-5-166,2 5 1,-2-6-610,6 2 1,-4-2 291,4 1 1,-4-2-579,3 3 0,1-3 390,4-1 0,3-2-299,1-2 0,1 2 202,-2-2 1,4-3-569,4-1 0,0-3 158,1-1 901,-1 0 0,11 0 0,2 0 0</inkml:trace>
  <inkml:trace contextRef="#ctx0" brushRef="#br0" timeOffset="4327">3540 503 7909,'-19'0'730,"4"0"0,2 0-243,1 0 1,-1-4 349,-2 0 0,2 0-270,-3 4 0,-2 4-110,-2 0 1,-2 5-258,-1-1 0,0 3 44,-1 5 1,1-2-117,-1 6 0,5-1 89,0 4 1,4 5-143,0-1 1,3 5 85,4 0 1,3 0-269,5-1 1,9 3-43,3-3 0,6-2-143,-2-2 0,4-8 122,0-3 0,6-8 59,1-4 1,2-3-2,-2-1 1,-3-9 20,4-3 1,-4-7-259,0-1 0,-2-6 111,-3-1 0,2-4 228,-5 4 1,-5-6-19,-3 2 1,-1-3 176,0-1 0,0 0-6,-3 0 1,-3 4-144,3 0 1,-4 1 182,-4-1 0,1 1-23,-4 3 1,0 2-39,-1-2 1,-2-2-28,2 2 0,-2 4-94,-2 3 0,4 6 134,1-2 1,0 3 122,-1 2 1,2 4 64,2 3-235,3 3 0,-6 3-54,3 6 0,3 0 77,-3 8 0,3 2 118,1 1 1,-2 5-63,-1 3 0,1-1-168,-2 5 1,3 0 84,1 4 0,1 0-105,3 0 0,-1 0-377,5 0 0,-4 2 194,3 2 0,2-7-202,7 3 1,-3-4 148,3 0 1,2-2 84,1-6 1,2-4 3,-2-4 0,3-2 162,-2-1 0,3-6-193,5-2 1,-5-3 22,0-1 1,1 0 55,-5 0 0,4-5-33,5-3 118,-9-2 1,7-6-28,-10 1 40,-1-6 0,-3 3 60,0-5 0,-2 3 0,-2 1 117,-4-2 0,-3 3-51,-1-2 1,0 2 39,0-1 0,-1 2 103,-3 5 0,-3 2 114,-4 2 1,-2-1 0,-2 5 365,0 1-487,-6 2 1,8 2-121,-2 3 0,-2 3 77,1 4 1,2 6-56,6 3 0,-1 2 16,5 1 0,-4 1-139,4-1 0,0-1 1,4-1-71,0-2 0,6 1 6,1 3 0,8-1-75,0-2 0,2-5 49,-1-7 0,1 1-32,2-5 1,3 0 58,-2-4 0,-2-2-214,1-1 0,-1 0-123,2-5 1,1 0-87,-6-3 0,5-5 312,-5 1 1,2-5 118,-1 5 1,-6-6 0,3 3 0,-1-2 0,-3 1 0,1-2 380,1-1 1,-4 2-186,1 1 1,-5 5 83,1-2 1,1 3 198,-1 1 123,0 6-277,-4 1 1,0 6-159,0 3 0,0 4 191,0 7 1,0 3-41,0 6 0,0-1-161,0 1 0,0-2 41,0-3 1,0 3-179,0-2 1,4 0-149,-1 0 1,5 1-164,-4-6 1,4 1 59,-4-5 0,5-3 90,-1 0 1,-2-5 72,2 0 1,-2-3 18,2-3 0,3-4 28,-4-5 1,0-1-45,1-2 1,-2-2-105,2-2 0,2-4 185,-2 4 0,-1-2 21,0 2 0,-3-3 89,4 2 1,-1-1-94,0 2 1,0-2 143,-3 6 0,-2-2-107,6 1 0,-5 7 210,1-3-174,-3 9 187,-1-3-116,0 6 0,0 2 149,0 2 1,0 3-87,0 9 1,0-2-100,0 6 0,0-1-194,0 4 1,0 1 73,0-1 1,1 1-143,3-1 1,-1-4 75,5 1 1,-5-5-461,5 5 0,0-6 179,4 2 1,-1-7 45,1-1 1,1-2 198,3 2 1,-3-3-60,2-5 0,2 0 100,-1 0 1,0-5-55,0-3 1,-2-2 264,6-2 0,-6-5-41,2-2 1,-3-3 99,-2-2 1,1-3-18,0 0 0,3-6-33,1 2 0,-1-3 55,-3-1 0,0-4-96,-1 1 1,-3-5 70,0 4 1,-2-5-89,2 1 1,-1-1 65,-3 1 1,-3-1-49,3 5 0,-7 0 184,-1 4 1,-5 1-48,1 3 0,2 8 101,-2 7 0,4 4-122,-3 4 111,4 3-329,-7 5 1,4 5 104,-1 3 0,-3 7-213,7 0 1,-3 6 84,2-2 1,2 3-59,-6 2 1,6-1-6,-2 0 0,2 1-69,2-1 1,0 4 40,0 1 1,2 3 85,2-4 1,2 6-154,6-2 1,-1 2 95,1 3 0,4-1-165,-1 0 1,5 0 35,-5 0 0,6 0-347,-2 0 1,-2-5-280,-1-3 0,-3-4 309,-1-3 0,-1-1-367,1-7 230,-6 2-557,0-13-695,-6 5 1269,0-6 649,0-6 0,-6 0 0,0-6 0</inkml:trace>
  <inkml:trace contextRef="#ctx0" brushRef="#br0" timeOffset="4560">4638 503 7909,'-7'1'3777,"3"3"-2774,3-3-469,1 4 1,1-1-1,3 0-279,4-1 0,4-1-206,3 2 1,3-3 121,6 3 0,3-1-471,0 1 1,4-3 271,-3 3 1,0-3-818,-1-1 0,-2 0 28,2 0 178,-7 0 1,1 0-652,-6 0 1,1 0 1289,-5 0 0,-4-5 0,-2-1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8:14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35 561 7909,'-8'-5'647,"1"-3"0,3 1 286,-4-1 476,5 6-484,-2-9-132,5 10-679,0-4 1,0 10 95,0 3 1,1 8-190,3 3 1,3 3 77,4 1 1,1 6-271,0 2 0,0 7 106,-1 1 1,2 0-305,3-4 1,-3 0 164,2 0 0,2-1 40,-1-3 1,3-7-25,-3-4 1,3-10 48,-3 2 1,3-8 84,-3 0 1,3-10-30,-3-5 0,0-6 217,-5-6 0,5-6-47,-1-2 1,0-3 81,-8-1 0,4 0 34,-3 0 0,2 0-29,2 0 0,-6 5 0,-1 1 0,-1 2 0,0 0 0,-1 2-233,-2 5 0,-1 7-120,0 5-1019,0 5 881,0-2 1,-4 10-427,0 3 1,-1 2-109,1 2 0,3 0-146,-3-1 1,3 5 996,1 0 0,-6-1 0,0-3 0</inkml:trace>
  <inkml:trace contextRef="#ctx0" brushRef="#br0" timeOffset="1144">935 596 7909,'-19'-12'0,"1"2"733,3 2 0,2-1-230,-3 5 0,3-4 230,2 4 0,-5 0-237,0 4 0,1 0-62,3 0 0,0 2-320,1 2 0,-1 3 63,0 9 1,2-1-86,2 9 1,-1-3 96,5 6 1,-4 3-42,5 1 0,-1 3 52,4 1 1,1 0-306,3 0 0,2-2-133,6-1 1,1-4-101,3-4 0,0-8 56,4-4 0,2-1 109,-3-8 0,4 1 42,0-4 0,-4-5 49,1-3 1,-2-3 4,1-5 1,0 2-34,-4-6 1,-6 1 173,3-5 0,-4 1 62,0 0 0,1-1 59,-5 1 0,-1 4 23,-3-1 1,0 2-131,0-2 1,0 4 104,0 4 0,0 0-105,0 1 1,0 3 437,0 0-92,0 5-434,-5-2 148,4 10 0,-4 6-6,5 4 1,0 2-30,0-1 0,0-3 7,0 2 0,1 2-113,3-1 1,-1-1 55,4-3 1,0 0-200,1-1 1,2 0 66,-2-3 0,2-3-81,2-5 0,0 4 47,-1 0 1,1-4 43,0-4 1,-1-7 140,1 0 1,3-2-108,1-7 0,-4 5 110,-4-5 0,-2 2-93,2-2 1,2-2 156,-2 3 1,-3 1-67,-1-2 1,1 6-46,-1-2 1,0 3-20,-4 2-24,0 4-46,0-3 0,4 10 76,0 0 1,0 2 120,-4 10 0,0-3-87,0 7 0,0 2 107,0 1 0,0 2-121,0-1 0,4 2-120,0-3 1,1 2-6,-1-2 0,-2 0-119,6-4 1,-4-2 143,4 3 0,-2-3 49,2-2 1,2 1-39,-2 0 0,2-4-16,2-1 0,-4-4 24,0 1 1,0 1-17,3-1 0,1 0 92,0-4 1,-5 0-4,1 0-10,0 0 0,4-1-22,-1-3 0,-3 1-16,0-5 1,-4 0-85,4-3 1,-5-1 80,5 0 0,-5-3 185,1-1 0,1-1-108,-1 2 0,4 1 105,-4-6 1,3 6 0,-2-2 0,1 3-1,-1 2 1,-1-1 747,1 0-707,-4 6 1,6-3 342,-3 5-102,-3 0-417,9 9 0,-8 2 144,2 4 0,1-3-284,-1 0 65,5 0 1,-7 2 21,6-2 1,-5-2-215,1-2 165,2-3 156,1 5-77,4-6 164,1 0 1,0-6-90,-1-1 0,0 0 174,-4-1 0,4 1-126,-3-5 0,-2 0-44,2 1 0,-4 0-124,4 3 0,-5-1 91,5 5 1,-4-3-155,4 3 131,-5 0-116,7 4 0,-8 1 103,6 3 1,-1 2-45,1 6 0,1 5-23,-5 3 0,5 2-148,-2 1 0,4 0 64,0 1 1,0-5 102,-3 1 1,2-5-25,-2 5 1,6-6 1,2 1 1,-1-3-369,-3-4 0,0-3-155,-1-5 235,1 0 0,0-1-214,-1-3 1,-3-4-297,0-7 1,-4 2-710,4-3 1,-6 3 772,2 1 1,-3-3 793,-1-1 0,0-5 0,0 3 0</inkml:trace>
  <inkml:trace contextRef="#ctx0" brushRef="#br0" timeOffset="1334">1729 210 15112,'12'7'78,"-1"2"-1334,1-5 1,1 5 238,3-1 1017,-3-3 0,3 5 0,-4-3 0</inkml:trace>
  <inkml:trace contextRef="#ctx0" brushRef="#br0" timeOffset="2126">2593 479 7909,'-11'-10'748,"-1"2"1,4-1-258,0 5 0,1-4 265,-5 4 1,-1 0-283,-3 4 1,2 2-63,-5 1 1,3 4-196,-3 5 1,0 3-106,0 1 0,-2 5-67,6-2 1,-1 4-157,4 5 0,2-2 116,2 5 1,3-4 31,5 4 0,1-1-287,3 1 0,4-4 83,8-7 0,2 1-13,5-6 0,1-4 55,-1-8 0,0-1-26,1-2 0,0-5 80,4-3 0,-5-8 30,0-3 0,1-3-107,-5-2 0,-2 1 81,-1 0 1,-4 1-73,0 2 1,-5-1 62,-3 6 1,-3-5 122,-1 5 0,0-1 9,0 4 1,-1 2 206,-3 2 0,-3 2 171,-5 2-357,1 3 1,-1-3 147,0 8 1,5 2-14,-1 6 1,1 1 68,0 2 0,1 0-11,6 4 1,0 0-218,0 5 1,0-5-96,0 1 1,2-1-279,2 5 1,2-2-65,6-3 1,5-2 195,2-5 0,-1-1-399,2 1 1,-1-5 0,5-4 0,-1-1 0,0-2 0,1-2 586,-1-1 0,6-9 0,0-6 0</inkml:trace>
  <inkml:trace contextRef="#ctx0" brushRef="#br0" timeOffset="2693">2956 23 7909,'-7'-5'96,"-2"3"194,5-6 2037,0 5-992,4-2-585,0 5 1,0 9-306,0 3 1,1 9-25,3 2 0,3 2-124,5 6 0,1 1-214,2 7 1,-2 3-8,3 4 1,2 2-194,1 3 0,-1 1-357,2 2 0,-6 2 305,2-5 0,-2-1-8,2-3 1,-3-12-176,2-7 671,-7-4-295,2-11 18,-8-1-151,3-12 0,-5-7-92,0-4 0,0-1-89,0 0 1,-4-5 111,0-2 1,0-3 78,4-1 0,0-2-9,0-2 0,-4 2 34,0-2 1,0-2-63,4 2 0,0 0 121,0 3 1,4 2 36,0 3 1,1-2 304,-1 5-188,3 6 0,5 5-146,-1 5 0,5 5-106,-1 3 1,1 6 68,-4 2 0,3 4 35,1 0 0,-1 3-6,-3 5 1,0-4 187,-1 3 0,-3-1 64,0 2 1,-5-2 196,0 5 0,-1-5 13,-2 1 1,-2 2-105,-1-2 1,-4 0-344,-5-4 0,1-3 135,-1-1 0,-4-6-240,1-1 1,-1-2 85,5-6 0,-5 0-755,0-4 1,1-5-70,3-3 1,1-2-397,-1-2 1,1 0-101,4 1 0,-2-1 303,5 0 1036,-5 1 0,7-6 0,-3-1 0</inkml:trace>
  <inkml:trace contextRef="#ctx0" brushRef="#br0" timeOffset="3002">3540 58 7909,'-8'4'0,"0"0"1496,5 5 0,-2-2-465,5 4 0,0 2-244,0 3 0,2 0-412,1 7 0,0-1-131,5 9 1,1 6-180,6 5 1,-2 4 114,3 0 0,1 1-269,-2 0 0,5-2 0,-4-2 0,-1-4 0,1-3 0,-1 0-1101,0-1 1,-3-7 34,0-5 0,-1 0-277,-4-8 0,4-3 700,-3-4 1,-2-6 21,2 2 710,-6-8 0,9-2 0,-5-6 0</inkml:trace>
  <inkml:trace contextRef="#ctx0" brushRef="#br0" timeOffset="3462">3832 584 7909,'0'7'2175,"0"3"-951,0-9-767,0 4 0,5-5-238,3 0 1,2 0-184,2 0 0,3 0 141,1 0 1,5-5 53,-2-3 0,3-2 89,1-2 0,1-3-42,-1-1 1,3-3-99,-2 3 0,0-3-2,-8 3 1,3-3-202,-3 3 1,-2-3 17,-6 3 61,-3 0-54,-5 5 0,-5 0 42,-3 4 0,-4 1-75,-3 6 1,-3 4 39,-6 0 0,1 7 161,0 0 1,-1 1-76,1 4 0,-1 0-1,1 0 1,0 5 27,-1-2 0,6 3 4,3 2 1,2 3-17,1 0 0,6 0-5,2-3 0,4-1-153,4 1 0,3-5 96,9 0 0,2-4-163,5 0 0,5-7 45,-1-4 1,1-3-49,0-1 1,0 0-300,3 0 0,-1 0-453,-2 0 1,-4 0-503,3 0 1,-2-4 673,-2 1 1,0-5-698,-4 4 0,-2-4 1395,-5 4 0,4-10 0,3 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5:07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304 386 7674,'2'-11'-82,"2"4"1,-3-4 121,3 4 1,1 0 149,-1-1 1,1 2 6,-1-2 1,-3-2-12,3 2 0,-2 1 181,-2 0 1,1 0 185,3-1 271,-3-2 23,4 3-180,-5 1-359,0-4 0,-1 8 338,-3-2-152,3 3 66,-10 1-269,5 0-13,-1 0 1,-2 1-131,5 3 0,-3 3 46,3 4 0,0-3-80,4 0 1,0-4 91,0 4 1,0-1-153,0 5 0,0 0-28,0-1 1,-2 1-43,-1 0 0,1 0 60,-2-1 1,3 5 43,1-1 0,0 5 1,0-3-32,0 1 0,0 1 14,0 5 1,0-1 6,0 0 0,0 1-40,0-1 1,0 4 81,0 1-56,0-1 1,0-4 19,0 1 0,0-1-28,0 0 1,0 1 4,0-1 0,0-1-83,0-2 1,0 2 73,0-3 0,0-1 2,0 2 0,0-1-1,0 5 0,0-5-4,0 1 1,0-5 30,0 5-114,-5-1 1,4 4 75,-3 1 0,2-1-98,2 1 0,-3 0 57,-1 3 0,-2-1-74,3 6 0,0-5 42,-5 4 0,6-2 0,-4 3 30,1 0 1,3 6-114,-6-3 1,4 0 84,-4 4 0,2 1-38,-2-1 1,-1 4 22,5-4 0,-4 1-4,4-1 1,-4 1-8,5 3 0,-3-3 16,2-4 1,3 2-23,-3 1 36,-2 6 0,4-9 1,-1 3 36,1-3 1,1 3-51,-3 0 1,3 4-31,-3-4 44,3 0 0,1 0 0,0 0 1,-4 5 0,0-1-3,1 2 6,2 2 0,1-4 17,0-1 0,-4 3 0,0 4-49,2 1 34,0 1 1,2-4-1,-1 1-36,-3 2 1,3-2 7,-3 3 0,3 1 1,1-1 1,-2 1-7,-2-2 1,3-6 33,-3 3 1,3-3 0,1 3 1,0 4 3,0-1 0,0 1 14,0-5 1,0 1 4,0 0 1,0 1-7,0 3 0,0-3 0,0 2-3,0-2 0,0-1-3,0 0 1,0-1 1,0 1 0,0 0-10,0 0 1,0-1 11,0 1 1,0 4 0,0-1 0,0 1 8,0-4 0,0 3-18,0 1 19,0 5 0,0-12 1,0 3-13,0-2 0,0 0 6,0 2 0,0 4-2,0-1 1,0 1 0,0-4 0,0-1 0,0 5-3,0 0 0,0 1 2,0-2 13,0-2 0,0 4 0,0-4 7,0 3 0,0-3-5,0 2 1,0 0 0,0-1 26,0 2 0,0 3-27,0-3 1,0-1 0,0-2-11,0 3 1,0-2-13,0 6 18,0-6 1,0 3-40,0-5 0,0 0 0,0-1 38,0 1 0,0 0-112,0 0 1,0-1 85,0 1 0,0 0-7,0-1 1,0-3 1,0 0 1,0 0-4,0 4 0,0-2 44,0-2 1,0 2-49,0-2 48,0 3 1,0 0 0,0 1-26,0 0 1,0-1 8,0 1 0,-4-4 1,0 0 1,0 0-4,4 3 0,0-4 1,0-3-22,0-3 1,0 3 17,0 0 0,0 0-4,0-4 3,5 0 0,-3 0 36,2 0 1,-3 0-21,-1 0 0,0 0 0,0 0 2,0 0 0,0 2 51,0 2-58,0-3 0,0 4 5,0-5-17,0 0 0,0 0 0,0 0 41,0 1 0,0-1-25,0 0 0,0 1 126,0 3 1,0-3-116,0 3 1,0-2-1,0-2 40,0 0-48,0 0 1,0 2 16,0-2-17,-5 3 0,3-8 0,-2 5-5,3 0 1,1-1-24,0-3 0,0 3 36,0-3 1,0 2-35,0 2 0,0-1 1,0-1 35,0-2 0,0 0-7,0 4-6,-5 0-27,4 0 0,-5-4 21,6 0 0,-3 1 1,-1 3 4,1 0 1,-2-4-18,1 0 1,0-4 6,4 4 0,-4-5 1,0 2 3,2-4 1,0 0-60,2-1 0,-3-1 52,-1-2 2,0 2-86,4-9 1,0 3 4,0-4 0,0 0 53,0-1 0,0 1-47,0 0 42,0 0 1,0-5 7,0 1 73,0-5-81,0 2 1,0-4-61,0 3 59,0-3 47,0 5-32,0-6 92,0 0-31,5 0-41,-4 0 17,4 0-8,-5 0-101,0 0 64,0 5 1,0-4 19,0 4-8,0-5 569,0 0-534,0 5 13,0-3 0,2 3-31,2-5 38,-3 0 1,5 0-98,-2 0 0,-1 0 18,5 0 0,-4 0 44,3 0 1,-3 4-119,4 0 0,0 0 101,4-4 0,-1 0-96,1 0 98,0 5 0,3-4-11,1 3-1,-1 2 1,1-4 27,-1 2 0,5 1 0,-3 0 25,1 2 0,-2-4 13,3 5 1,0-4 19,5 4 1,-1-4-57,1 4 0,-1-5 0,0 5 1,1-1-1,-1 2-1,0-1 0,2-4-9,2 3 0,-1-3-67,5 4 1,-3-5 73,3 0 1,0-1-111,-1 3 0,4-4 52,-3 3 0,2-3-14,3-1 1,-1 0 0,1 0 42,3 0 0,-7 0-11,3 0 0,-2-3 49,2-1 0,1 0-50,3 4 1,-4 0 79,0 0 0,0 0-59,-4 0 0,4 4 15,4 0 1,-2-1-9,2-3 1,-4 0-1,-4 0 1,4 0 5,0 0 0,0 0-8,4 0 0,-3 0 16,-1 0 1,0 4-2,0 0 1,0 0 0,0-4-15,1 0 1,-1 0 27,0 0 0,4 0-20,-1 0 0,1 0 56,-4 0-54,0 0 0,2 0-1,2 0 1,-3 0-3,3 0 1,-1 0 0,1 0 0,-2 0 9,6 0-19,-5-5 1,6 4 9,-5-3 0,4 2 0,-2 2-5,5 0 0,-6-3-12,7-1 0,-3 0 16,2 4 0,1-2-3,0-1 0,0 1 1,-1-2 0,-2 3-28,3 1 1,-3-1 28,7-3 0,-2 3-1,2-3 1,-3 2-1,3 2 6,-3 0 1,2 0-10,1 0 0,1-3 26,-2-1 1,0 0-25,4 4 63,1 0 1,-1 0-51,1 0 28,-6 0 1,8 0-25,-2 0 0,0 0-19,0 0 0,2 0 0,-2 0 10,2 0 1,0-4-9,-3 0 0,3 0-1,-2 4 1,2 0 9,1 0 1,5-4-22,-1 0 0,-4 0 14,-3 4 0,-1 0 37,5 0 0,2 0 1,-1 0 13,-3 0 0,-1 0-39,2 0 0,-2-1 4,2-3 1,-3 3 5,3-3-3,0 3 1,0-1 4,4-2 0,3 2 0,-7-6-9,3 6 1,-8-8 3,6 7 0,1-3 0,1 4 2,1-2 1,0 0 7,-3 4 0,-2 0-20,-3 0 0,7 0 10,-2 0 1,-2 0-11,-3 0 0,1 0 0,4 0 15,4 0 0,-9 0-20,1 0 1,-1 0 18,1 0-33,2-5 0,0 3 25,-3-1-32,4 1 1,-9 2 23,5 0 1,0-4 0,0 0-10,-3 2 1,1 1 10,-2 1 1,6-4-2,-1 0 1,-3 0 6,-2 4 0,-2 0-9,-1 0 0,1 0 27,3 0 1,-3 0-25,2 0 1,-3 0 19,-4 0 1,3 0 0,0 0-24,3 0 0,-2 0 11,-4 0 0,0 0-34,3 0 0,1 0 28,0 0 1,0 0-51,-1 0 36,1 0 0,0 0-1,-1 0 1,0 0 1,-3 0 1,2-4-1,-2 0 1,2 0 1,2 4 1,-5 0 0,3 0 0,-2 0 0,-2 0 3,2 0 1,-1 0 25,1 0 1,-2 0-28,-2 0 0,-1 0 0,5 0 26,1 0 1,-4 0-23,-1 0 1,1-4 28,-1 0 0,4 1-23,-4 3 1,4-4-3,-4 0 0,0-1 1,-3 2-4,3-1 1,-3 0 6,3 4 1,-3-4-59,-1 0 51,6 1 1,-5 3-23,3 0 1,-4 0 19,-4 0 0,3 0-11,-3 0 1,3 0-5,1 0 0,-1 0 0,-3 0 0,1 0 1,-3 0 7,1 0 0,-1 0-1,3 0 1,-3 0-7,-1 0 1,-2 0-15,5 0 0,-9-4-3,1 0 1,-2 0 0,2 4 0,2 0 15,2 0 1,-6 0-3,2 0 0,-2 0-3,3 0 0,-1 0-8,0 0 1,-3 0 6,-1 0 0,-3 0-18,3 0 0,-3 0 1,3 0 0,-4 1 0,0 3 0,2-3-3,-1 3 0,0-2 13,0-2 0,-3 0 2,3 0 1,-2 0-9,1 0 1,-2 0 22,3 0 0,-3 0-17,-1 0 0,-1 0-38,1 0 0,1 0 35,3 0 0,-3 0 8,2 0 1,-2 0 18,-1 0 1,1 0 2,2 0 0,-2-2 34,3-2 1,-3 3-54,-1-3 1,-1 3 47,1 1 1,0-1-40,-1-3 37,1 2-26,5-3 0,-4 5 1,2 0 13,-2 0 0,-1 0 21,0 0 173,-6 0-198,5 0 1,-9 0 203,6 0-158,-5 0 30,2 0-7,0 0-18,-4 0-46,4 0-36,-5 0-35,6 0 0,-5 1 89,3 3-234,-3-2 119,-1 3-136,5-5 158,-3 0-111,8 0 144,-9 0 0,6 4-56,-3 0 73,-3 0-72,4-4 174,0 0-133,-3 0 78,3 0 1,-4 0-58,3 0 380,-3 0 312,5 0-468,-6 0 1,0 1 177,0 3-141,0-3-245,-6 9 91,0-3 1,-6 5-79,1-1 0,0-3 78,3 0 1,-2 0-165,2 3 0,-2 1-4,-2 0 1,0-1-28,1 1 1,-1 0-59,0-1 0,1 1 28,-1 0-102,0-1 0,5 0-107,-1-3 128,5 2 1,-2-7-106,5 4-226,0-4-118,0 2 249,0-5 385,5 0 0,2 0-93,4 0 0,-3-5 147,0-3 0,0-2-104,3-2 1,1 0 68,0 1 1,-1-1-43,1 0 1,-4-3 130,0-1 1,-1-5-49,5 2 0,-1 1 64,-4-2 0,4 5 89,-3-5 0,-3 5-64,-1-5 1,1 6 22,-1-2 1,0 3-56,-4 2 0,0 3 506,0 0-321,0 6 0,-2-4 248,-2 6-489,-2 0 1,-6 6 69,1 1 0,-1 0-175,0 1 0,0-1 57,1 5 0,-1 0-63,0-1 0,2 1 24,2 0 1,-2 0-434,2-1 1,-1-3 206,1 0 1,-1-4-1844,5 3-58,-5-4-631,8 7 2813,-10-8 0,5 3 0,-6-5 0</inkml:trace>
  <inkml:trace contextRef="#ctx0" brushRef="#br0" timeOffset="1326">375 152 7674,'0'-11'-95,"-4"-1"158,0 0 1,0 1 344,4-1 1,0 0 247,0 0-12,0 1-89,0-1 386,0 0-231,0 1-107,-5-1-263,3 6 339,-3 0-320,5 6 0,-1 0 6,-3 0 1,-2 6-197,-6 1 1,4 1 24,0 4 0,0-2-177,-3 10 1,-2-1 55,-3 5 0,3 0-85,-2 3 0,-2 2-115,1 2 1,-1 3-170,2-3 1,2-1-88,-3 1 0,7-9 153,1 1 0,6-3-609,-2-1 280,3-7 353,6-7 0,1-10 257,6-3-59,5-7 0,-3-3-66,6-6 0,-6 1 172,1-1-175,4 1 0,-6 1 132,2 3 0,2-3 0,-1 2 142,-2-2 0,-2 4-79,-5 2 1,4-1 415,-4 2-168,-1-1 51,-1 5-74,-5 4 193,0 2-496,0 5 44,0 0-98,0 5 0,0-2 78,0 4-120,0-4 0,5 7 74,3-2-358,-3 3 0,5 0 192,-2 1 1,1 0 0,0-1-97,-1 1 1,-1-4 107,0 0 0,4-1 75,-3 5 1,-2-4 136,2 0 0,-4-5-65,4 5 0,-5-4 79,5 4 1,-5-4-8,1 4 0,-3-4 763,-1 3-74,0-4-292,0 7 0,-1-5-169,-3 3 0,-3 3-137,-4-4 1,-5 0 0,1 1-369,0 1 0,-3 2 187,-1 5 1,-2-3-394,1 3 0,-2 0-1996,3 0 1576,2 0 0,0-5-327,5 1 1,1-6 1146,-1-2 0,0-2 0,1-2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5:18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281 176 7674,'-7'-12'37,"-3"1"1960,2-1-1130,3 6 1,-2-3 267,4 5-1035,1 0 1,-3 5 0,5 3-38,0 4 1,1 2 39,3 2 1,-1 5 0,3 3-218,0 6 41,3-1-355,-8 4 1,8-5-1,-4 2 169,2 1 0,-3 1 0,2-5-492,-1 0 0,3 1 232,-4-1 1,4-3 0,-3-3-1204,1-4 1722,-3 1 0,7-13 0,-3 4 0</inkml:trace>
  <inkml:trace contextRef="#ctx0" brushRef="#br0" timeOffset="259">59 164 7674,'-12'7'0,"0"-2"298,1 0 1,3-3 802,0 2-396,6-3-636,-4-1 0,8 0 0,2 0 1,2-1 0,7-2 87,3-1 0,-3-5 0,4 1 160,-1-2-123,3-2-272,4 0 0,0 1 0,1-1-450,-1 0 1,4 1 366,1-1 0,4 0 0,-1 1-494,3-1 1,0 2 0,-2 2-115,-1 4 0,-1-1 769,1 1 0,3 0 0,-4 4 0</inkml:trace>
  <inkml:trace contextRef="#ctx0" brushRef="#br0" timeOffset="475">912 316 7674,'-8'0'-845,"0"0"0,4 0 907,-4 0 1,6 2-185,-2 2 1,1-3 14,-1 3 107,3 2 0,-4 1 0,5 4 0</inkml:trace>
  <inkml:trace contextRef="#ctx0" brushRef="#br0" timeOffset="852">888 351 8243,'-5'-6'2206,"4"-5"-1788,-10 10 227,10-4 210,-4 0-247,5 4 1,-4-6-11,0 3-138,0 3 166,4-4 480,0 5 194,0 0-1349,-5 0 0,4 6-237,-3 6 0,4 1 0,2 5 143,2-1 1,4 4-38,-4-2 0,5-1 0,-1 2-230,2 0 1,2-3 0,-2-1-553,-2-3 537,8-1 206,-9-1 1,10 0 0,-5-4 42,0-3 0,3-2 231,1-2 1,-1-6-1,-3-3-134,0-5 0,-1 0 53,1-6 1,-4 1-1,-2-5-38,0 1 0,-3 1 0,-1 1-276,2 2 0,-3 3 165,3-3 0,-3 5 0,-1-2-464,0 3 1,0 5-773,0 0 828,0 1-241,0 0 410,0 2 1,0 6 413,0 3 0,0 3 0,0 4 0,0 1 0</inkml:trace>
  <inkml:trace contextRef="#ctx0" brushRef="#br0" timeOffset="1508">1332 246 10556,'0'12'916,"0"0"1,0 1-853,0 2 0,0 3 0,1 4-107,3-2 0,1 2 98,3-3 1,3 3-3,-4 2 0,0-6-203,1-2 0,-4-3 0,2-2-37,-1 1-108,4-6 238,-7 0 53,3-6 1,-1-2-16,0-2 0,1-3-85,-1-9 1,-3 3 73,3-3 10,-3-2 1,3 1 0,0-3 37,-1 0 1,2 6-38,-1-2 1,3-1 224,-3 2-93,0-1 259,1 5-265,2 4 0,3 3 12,-2 8-75,-3 3 0,-3 4 0,0 1-82,2 0 1,0-1 56,-4 1 0,4 0-261,0-1 1,1 1-150,-1 0 170,-3-6 182,4 5 0,-3-10-36,2 3 0,-2-3 61,6-1 0,-4 0 0,2-1-79,0-3 1,1-3 122,-3-4 0,5-5 0,-2 1 145,-1 0 1,3 2-17,-5 2 0,4-1-29,-4 0 0,4 1 47,-4-1-91,-1 5 0,-1 2 0,0 8-5,2 5 0,0-1-268,-4 9 1,0 1-1,0 0-464,0 1 1,0-4 405,0 2 0,1 1 0,2-2-204,1 0 0,4-3-123,-4 0 1,5 0 0,-1-2-309,2-2 686,2 2 69,-1-8 1,2 3 0,2-5 124,0 0 0,6 0 0,-3 0 0</inkml:trace>
  <inkml:trace contextRef="#ctx0" brushRef="#br0" timeOffset="1825">2185 386 7674,'-18'-6'730,"-3"-4"1,4 3-255,-1 1 1,4-5 88,-2 3 1,3 2-149,1-2 1,5 6 13,-1-2 0,0 2-148,-4 2 1,1 2-87,-1 2 1,0 1-50,1 2 0,3 5 0,1-1-14,2 3 0,1 1 1,4-3-138,0 0 0,0 1 34,0 2 1,2-2-1,1 3-639,5-3 262,3-1 72,0-6 0,2 3 0,3-5 24,3-1 0,-1-2-143,2-1 0,-6-1 0,3-3-617,0-4 609,-4-2 120,4 3 0,-9-3 1,-1 2-90,2-3 1,-2 0-271,1-1 1,-6 0 0,2 1 639,-2-1 0,-2 0 0,5 1 0,1-1 0</inkml:trace>
  <inkml:trace contextRef="#ctx0" brushRef="#br0" timeOffset="2236">2325 363 8334,'-5'-6'3159,"4"-5"-2215,-5 10-321,6-4-210,0 5-219,0 0 0,0 6-62,0 6 1,0 0-5,0 3 0,4-1 33,0 2 1,4-3-1,-3 3 80,2-4 0,-1 0-57,2 0 1,1 0-1,-4-1 214,2 1 550,-5-6-800,9 5 0,-10-15-159,3 0 0,-3-6 0,-1-6-303,0-3 0,0-4 1,0 0-766,0 0 542,0-6-34,5 5 1,-3-5 277,1 6 1,0 1-1,0 1-490,1 1 0,5 2 0,-2-1-510,4 3 0,1 4 698,-1 5 1,1-2-145,0 5 739,-1 0 0,6-1 0,1-2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5:21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199 164 7890,'0'-7'2525,"0"2"-2161,-5 5 1,-2 0-127,-5 0 1,1 0-98,-1 0 0,0 5 0,1 3-167,-1 2 0,0 3 0,1 2 66,-1 0 0,-1 1-139,-3-5 1,7 1-67,-2 0 1,3 0 0,-1-1-70,1 1-216,5-6 174,-2 5 292,5-10 1,2 4 0,1-5-22,5 0-42,3 0 44,0 0 0,5-4 1,1 0-143,1 2 1,-3-3 97,5 1 0,-1 0 0,5 4-165,-1 0 1,1 0 95,-1 0 1,0 1 0,-1 2 4,-2 1 0,-3 5 230,-6-1 0,1 6 0,-2 1 682,-2 0-454,-3-2-198,-5-2 0,0 1 0,-1 0 111,-3-1 0,-2 1-403,-6 0 1,4-2 0,0-1-329,-1-1 360,-1-5 79,-2 2 0,1-1-750,-1 0 0,4-1-1635,0-3 2417,6 0 0,-3-5 0,5-1 0,0-6 0</inkml:trace>
  <inkml:trace contextRef="#ctx0" brushRef="#br0" timeOffset="216">514 234 7674,'-6'8'888,"2"-1"0,-1-3-10,1 4 0,-1-1 1,2 2-319,-1-2 0,0 2-312,4 7 1,0-2-411,0 6 1,0-5 0,1 5-129,3 1 0,-1-3 123,5 1 1,-4-4 0,2 0-1563,-1-2 1368,4-1-979,-7-6 0,4 3 21,-2-5 1319,-3 0 0,10-9 0,-5-2 0</inkml:trace>
  <inkml:trace contextRef="#ctx0" brushRef="#br0" timeOffset="416">491 0 7674,'-12'7'393,"6"-2"538,-5 0-296,10-4-630,-9 10 1,10-9-210,0 6 1,1-5 233,7 1 1,0 1 0,3-1-1387,1-2 603,0 0-38,4 3 791,-3-4 0,9 4 0,-3-5 0</inkml:trace>
  <inkml:trace contextRef="#ctx0" brushRef="#br0" timeOffset="833">841 105 7674,'-6'7'183,"-5"-2"1415,10-5-168,-4 0-940,5 0 0,5 0-241,3 0 1,2-4-209,2 0 0,4-4 0,0 3 71,3-1 82,-5 3-77,3-2 1,-2 4 0,1-2-54,-2-1 0,-5 0-19,-1 4 1,-1 2 0,2 0 316,-2 2-70,-4 5-203,2-2 1,-5 6-48,0 2 1,-1-1 0,-3 6-4,-4 1 1,-3 1 0,-4 2 123,0 4 1,-5-4-242,5 4 0,-5-4-51,5 0 0,-1-1 1,3 0 80,-3 1 1,5-2-60,-1-3 1,2-2 0,6-5-185,1-1 79,2-4 172,1 3 0,1-8-43,3 2 1,3-3-50,4-1 0,1-1 1,1-2-65,3-1 132,-3-5-314,3 8 1,1-8-217,3 5 0,1-4 0,-1 4-29,0 1 1,-5 2 251,5 1 0,-2-4 1,3 0-314,-2 2 1,-5 0 683,2 2 0,-3 6 0,-1 0 0</inkml:trace>
  <inkml:trace contextRef="#ctx0" brushRef="#br0" timeOffset="1276">1250 351 9948,'8'0'518,"0"-2"-281,1-2 0,1 3-90,2-3 1,0-1-70,-1 1 1,5-5-122,-1 1 0,1 2 1,-4-1-293,-1 2 265,1-4 50,0 3 1,-5-2-116,1 0 157,-5 0 81,2-4-91,-5 6 164,-5 1 0,-2 5 0,-6 0 130,-2 0 0,1 1-115,-6 3 0,5 2-25,-5 6 1,4 0 6,-3 0-66,5-1 0,-3 2 1,5 1 89,0 2 0,1 0-126,-1-5 1,6 2-79,2 3 0,2-3 106,2 2 1,2-2-226,2-1 0,7-5 1,9-2-461,2 0 0,1-4 266,1 3 0,3-3 1,1-1-403,2 0 455,1 0-344,-1 0 0,3 0 0,-5 0-388,2 0 0,-4 0 654,1 0 1,-3 0 344,-5 0 0,-2-5 0,-5-1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4:27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432 0 7794,'-11'0'0,"-1"0"0,0 0 1121,1 0 1,-1 2-493,0 2 1,-1 2 195,-2 6 1,1 5-422,-6 2 1,1 8-368,-5 5 1,1 1-703,0 2 1,-1 2 468,1 2 1,-1-4-431,1 0 0,4-2 392,-1-5 0,6-6-1188,-2-7 0,3-3 1422,2-4 0,-1-8 0,0-7 0</inkml:trace>
  <inkml:trace contextRef="#ctx0" brushRef="#br0" timeOffset="191">117 222 7794,'0'8'0,"0"0"0,0 0 720,0 3 1,5 2-219,3 3 0,4 2-9,3 5 1,1 2-359,7 2 0,-1 3-372,9 5 1,1 2-653,3 2 1,-4-3 551,0 3 1,-5 1-318,1-1 1,-6-4 653,-2-4 0,-4-5 0,2 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5:30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270 59 7674,'0'-12'268,"0"0"554,0 1 1,4 3 571,-1 0-509,1 6-157,-4-4-492,0 6 0,0 2-147,0 2 0,-1 6 62,-3 5 0,-2 6-71,-6-1 0,0 2-39,1 1 0,-1 4-188,0 1 1,-1 0-386,-2-1 0,0 2 268,-4 2 1,-1 3-462,-3-3 0,1-1 300,3 1 1,2-6-497,5-2 1,-2-5-265,2-6 492,3-6 693,9-6 0,0-11 0,0-7 0</inkml:trace>
  <inkml:trace contextRef="#ctx0" brushRef="#br0" timeOffset="216">83 152 7674,'-8'0'-739,"0"0"1915,0 0 0,1 0 164,-1 0-883,5 0 1,-2 1-188,5 3 0,1-1-109,3 5 1,3 0-207,4 3 0,1 1 88,0 0 0,1 1-114,2 2 1,0-1 110,4 6 1,-5-1-714,2 5 1,1-2 303,-2-3 0,1 3-373,-4-2 0,1 1 110,2-2 632,-2 3 0,9-4 0,-4 6 0</inkml:trace>
  <inkml:trace contextRef="#ctx0" brushRef="#br0" timeOffset="1032">492 491 7674,'0'-8'-895,"0"0"1,0 4 2087,0-3 1,0 3 390,0-4-532,5 5-366,-4-2-208,4 5-331,-5 0 1,0 5 58,0 3 0,0 3-199,0 0 0,0 5 67,0-1 1,0 6-138,0-1 1,0-2 1,0 1 1,0-3-156,0 3 0,0-4-108,0 0 1,-4-2 20,0-1-73,1 0 137,3-1-95,0 1 202,0-6 0,0-2 165,0-8 1,0-2 8,0-6 0,0-1 118,0-2 0,0 2-26,0-3 0,3-2-101,1-2 0,2 2-157,-3-1 1,-1 5 153,2-2 0,1-1-1066,-1 2 743,0-1 0,0 4-841,-1 1 0,1 3 1134,-4 0 0,0 0 0,0-3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5:32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258 105 7674,'0'-11'506,"0"-1"-244,0 0 1,0 5 106,0-1 331,0 0 165,0-4 1,0 1 90,0-1 152,0 5-737,0 2 0,-4 7-170,0 1 0,-5 8 0,1 6-149,-2 1 1,-3 5 0,-3 4 141,3 6-253,-4-8 0,4 8 0,-1-3-680,-2 0 1,1 2 384,3-4 1,0 0-807,1 0 0,0-8-338,4 4 1,-4-9 839,3 1 0,2-8 658,-2-4 0,6-3 0,-9-12 0,5-2 0</inkml:trace>
  <inkml:trace contextRef="#ctx0" brushRef="#br0" timeOffset="217">12 234 10366,'-6'0'2395,"2"1"-2117,8 3 0,2-3-283,6 3 1,0 3-431,-1 1 1,1-2 0,0 2 376,-1 1 1,5-3-847,0 2 1,-1 0-1,-2 4-1242,3-1 2146,-3 1 0,9 0 0,-4-1 0</inkml:trace>
  <inkml:trace contextRef="#ctx0" brushRef="#br0" timeOffset="635">386 374 6911,'-5'-6'4744,"4"0"-3707,-5 1-117,6 4-209,0-4-579,0-1-107,6 5 0,0-8 0,6 5 327,0 2-158,-6 0-263,4 2 1,-3-1 0,5-2-117,-1 0 0,1-1 108,0 4 0,-5 0 169,1 0 1,-4 0 0,3 1 319,-2 3-220,-1-3-105,-4 10 1,0-4 0,0 8 124,0 0 1,-4 5-113,0-5 0,-5 6 0,1-2 95,-2 3 0,-1 2-242,3-1 0,-1-3-45,5-1 0,-3-5 0,1 2 130,0-3-185,3-1-88,-2-1 0,6-4 83,3-3 0,3-3-398,5-1 1,-1 0 0,1 0-782,0 0 0,3 0 687,1 0 0,5 0 0,-3 0-1797,0 0 2441,4 0 0,1 0 0,7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9:21.9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234 24 7612,'-7'-1'620,"4"-3"1,0 2-142,-1-1-105,3 1 99,-4 2-184,-1 0 132,5-5-18,-4 4-195,0-4 0,2 5 203,-5 0-207,6 0 0,-5 0 166,3 0-20,3 0 90,-9 0-76,3 0-169,-5 0 1,2 1 33,2 3 28,-2-3-237,3 9 0,-4-4 110,-1 1 1,4 4-34,1-3 0,0-2-129,-1 2 0,-1 0 97,5 3 1,-4 1-153,5 0 1,-5-1 88,4 1 0,-1 1-32,1 3 1,2-3 32,-1 2 0,1 2 33,2-1 0,0 3-19,0-3 0,0 3 7,0-3 0,0 3-63,0-3 1,0 1 65,0-2 1,4-2-126,0 3 118,5-3 1,-2-2-122,4 1 0,-3-4 59,0 0 0,0-4-91,3 3 1,1-4 96,0 1 0,-1-3-4,1-1 0,0 0 17,-1 0 0,1 0-21,0 0 1,1 0 13,2 0 0,-2-4-9,3 0 0,-3-3-54,-1 3 0,-1-1 30,1 1 50,0 2 0,-1-7 31,1 5-4,0-5 1,-2 3 122,-2-6 0,1 4-94,-5 1 0,4-1 127,-4-4 0,1 0-80,-1 1 0,-3-1 18,3 0 1,-2 2-46,2 2 1,-2-2 24,1 2 0,-1-2 36,-2-2 1,0 0-9,0 1 0,0 3 3,0 0 1,0 0-38,0-3 1,0 3 324,0 0-266,-5 0 0,-1 0 147,-1 1 1,-2 3-99,5-4 1,-5 5 218,1-1-270,-3 3 1,0 0-13,-1-3 0,0 3-153,1-3 1,-1 2 49,0 2 1,1-1-229,-1-3 152,0 3 1,1-4-44,-1 5 0,4-4 36,0 0-673,6 0-172,-9 4-596,10 0-1171,-4 0 1996,5 0 0,1 0-595,3 0 1,-1 0 581,4 0 1,-3 0 687,4 0 0,0 0 0,4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9:24.6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175 71 8014,'-6'-8'392,"2"0"0,-1 4-3,1-3 0,-4 3 131,4-4 0,-3 4-103,3-4 1,-5 6-56,1-2 1,1-1-95,-1 1 1,5 0 122,-5 4 1,0 0-91,-4 0 0,5 1-64,-1 3 0,0 1-187,-4 3 0,4 6 77,1-2 0,3 3-80,-4 1 1,5-2 109,0 6 1,1-1-349,2 5 1,0-5 121,0 1 0,0-2-261,0 1 0,5 2 62,3-5 1,4 3-63,3-3 1,-2-5 125,3-3 0,1-5 111,-2 1 1,5-3 107,-4-1 1,0-1-83,0-3 0,-3-7 283,3-4 0,0-6-63,0 1 1,0-2-6,-5-1 0,-3 0-15,0-1 0,-4 1-24,3 0 1,-4 3-139,1 1 1,-3 4 85,-1 0 0,-1 2-167,-3 1 1,1 4 76,-4 1 0,-1 4-490,-4-1 0,4 3-51,1 1-1239,-1 0 99,-4 0 698,6 0 0,0 5 1016,6 3 0,0 2 0,0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9:25.4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256 47 7855,'0'-6'724,"-5"1"1,2 3 222,-5-2-573,6 3 0,-5-4 93,3 5 0,2 0-29,-6 0 1,4 0-33,-4 0 0,1 0 74,-5 0 0,-1 1-81,-3 3 0,2 3-252,-5 4 1,3 2 64,-3 3 0,4-2-199,0 6 0,-2-1 64,1 4 0,5 1-33,3-1 0,5 4-65,-1 1 1,4 3-313,4-4 1,8 0-237,7-3 1,3-2 243,2-3 1,3-2 1,0-5 0,2-6 71,-2-2 0,-2-5 111,2-7 0,0-1-16,-3-10 0,2-1 104,-7-3 0,-2-5 11,-2 1 1,-2-4 154,-1 4 0,-1 0-20,-4 3 0,-2 1-85,-5-1 0,0 2-134,0 3 0,0 1 88,0 2 0,-5 4-39,-2 1 0,-4 0-37,-1 8 1,1-5-1,-1 4 1,0 1-1,-1 2 1,-1 0-1,-1-2 1,0-1-1443,2 2 0,2 0 424,-1 2 1132,0 0 0,1-5 0,-1-1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9:27.4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188 59 7789,'0'-11'1536,"0"4"-109,-6-3-533,5 3 472,-9-4-868,3 4 0,-4 2 386,-1 5-449,0 0 1,-3 1-96,-1 3 1,1 3-262,3 4 0,0 5 84,0-1 0,1 6-235,-1-1 1,4-2 95,1 1 0,4 1-341,-1 3 1,3 1 80,1-1 1,0 0-68,0 1 0,5-1-257,3 0 0,3-3 181,5-1 0,-2-8-70,6 0 0,-5-7 110,5 0 0,-2-8 124,1-4 0,2-6 9,-5-1 1,3-10 167,-3 2 1,-1-5 4,-3 1 1,-4 2 43,0-2 0,-6 2 275,2 2 1,-3 0-162,-1-1 0,0 6-42,0 3 1,-5 3-72,-3 4 1,-2 2-422,-2 2 0,1 3 191,-1-3 1,0 2-225,1 2 0,0 2-192,3 2 1,-2-3-1034,2 3 1667,3-3 0,-10 4 0,2 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9:28.2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269 24 7928,'-12'0'0,"-1"-4"0,-2 0 0,2 0 641,-3 4 0,-1-4-87,2 0 0,-1 0 4,4 4 1,1 0-291,-1 0 0,-4 2-35,1 2 0,-1 2-198,5 6 1,0-1 117,3 1 1,-2 1-32,2 3 0,2-2 74,-2 5 0,5-3-295,-1 3 0,3-3 14,1 4 1,0-2-75,0 1 1,0 2 26,0-6 0,4 1 125,0-4 0,5-4-107,-1-1 121,2-4 0,2 2-130,0-5 0,-1 0 112,1 0 0,-2-5-10,-2-3 0,3-4 18,-4-3 0,2 1-13,-1-6 0,1 5 89,-5-5 1,1 6-84,-1-2 1,-2 3 82,1 2 1,-1-1-63,-2 0 0,-2 2-143,-1 2 1,0-1-1,-5 5 1,-1 1-1,-1 2-2206,-2 1 190,0 0 1146,1 5 1002,4 2 0,-3 5 0,3-1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9:29.3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246 94 7755,'-12'-4'537,"1"0"1,-1-4-144,0 4 1,1-4 217,-1 5 0,0-3-218,0 3 1,1 1-52,-1-2 1,0 3-92,1 1 0,-1 0-55,0 0 0,1 0-153,-1 0 0,2 1 118,2 3 1,-3 3-192,4 4 1,0 1 84,-1 0 1,6 5-38,-2 2 0,3 3-54,1 2 1,0-1-105,0 0 0,1 2 21,3 2 0,4-2 3,7 2 1,-2-2 40,3-2 1,2-5 65,1-2 1,0-7 18,0-1 0,0-7-20,5-1 0,-5-6 9,1-10 1,-1-4-11,5-7 1,-5 1-99,1-5 0,-6 4 94,1-4 1,-2 0-145,-1-4 1,0 5-3,-1 2 1,-3 4 49,0 0 125,-5 1 1,2 5-136,-5 2 145,0 8-78,-5 3 0,-2 5 220,-5 0-190,1 0 0,-1 4-216,0 0-273,1 0 1,-1-3-123,0 3 120,1-3 1,-1 5 182,0-6 0,4-2-1064,1-2 1395,-1 3 0,-4-9 0,1 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9:33.2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176 71 7861,'-10'-2'0,"2"-1"0,-2 1 539,2-2 0,1 3-136,-1 1 0,5-1 566,-5-3-295,0 3-571,-4-5 1,1 6 86,-1 0 0,4 0-127,0 0 1,5 4 30,-5 0 1,4 4 144,-4-4 1,4 5-218,-4-1 0,6 2-5,-2 2 1,1 1-53,-1 2 0,3-2 77,-3 3 0,3 1-94,1-2 1,0 5 36,0-5 1,0 6 25,0-1 0,5-2-92,3 1 1,2-3 65,2 3 0,1-8-146,2 0 1,-2-3 39,3 0 1,2-3-17,2-5 0,-2-1 53,1-3 1,1-3-142,3-4 1,1-5 50,-1 1 1,-4-6 95,1 1 1,-6 2 117,2-1 0,-3-1-87,-2-3 1,1 1 140,0 2 0,-6 0-95,-2 4 0,-3 0 225,-1 5 1,0-1-56,0 0 0,-1 5 58,-3-1 0,-2 4 19,-6-4 1,0 6-104,1-2 1,3-2-156,0 3 1,-1-5 125,-7 4 1,3-4-421,-2 4 1,2 0 170,1 4 1,1 0-555,-1 0 1,4-4-362,0 1 469,0-1 0,1 4-1378,-1 0 1959,5 0 0,-7 5 0,3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9:41.9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187 164 7705,'0'-8'101,"0"0"0,0 4 299,0-3-88,0 4-237,0-7 0,0 7 74,0-5 121,0 6 26,0-9 1,0 9 187,0-6 255,0 5-450,0-2-1,-1 1 73,-3 0 1,2 0-74,-6 4 1,4 0 27,-4 0 1,4 0-203,-3 0 1,3 0 279,-4 0-353,0 0 122,-4 6 0,1-1-137,-1 3 1,4 1 30,0-5 1,5 3-54,-5-3 0,5 5 70,-1-1 0,-1-1-27,1 0 0,-4 1 28,5 4 0,-5-4-4,4-1 1,-4 1-33,4 4 0,-1-4 48,1-1 1,3 1-73,-3 4 1,3 0 65,1-1 0,0 2-129,0 3 1,0-3-1,0 2 1,0-2-105,0-1 0,0 4 12,0-1 0,0 1 81,0-5 1,3 1-78,1 0 0,4-4 96,-4-1 0,5 0-69,-1 1 0,-2-2 42,2-2 0,0-3-101,4 3 0,-1-2 59,1-2 1,0-2-87,-1-2 0,1-1-4,0-3 0,1-2 57,2 2 0,-2-3 39,3-5 0,-3 3-28,-1-3 1,-1 0 129,1 0 0,-2-1-126,-2 1 0,2 2 219,-2-5 0,-3 1 41,-1-2 0,2-1 42,-3 6 0,1-6 69,-4 2 1,0 2-93,0 1 0,-4 3-59,1 1 1,-7-3-29,3-1 0,0 5-58,-1 3 1,1 1 77,-5 0 0,-4-4-218,1 3 1,-1 3 51,4 1 1,1 2-545,-1-2 0,0 2-773,1-1-652,-1 1 265,0 2 1785,1 0 0,-1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4:26.6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328 12 7794,'-7'-5'1795,"1"4"8,2-3-1298,3 3 1,-10 1 62,3 0 0,-2 5-178,-2 3 1,1 3-378,-1 5 0,-4 6 61,1 5 1,-6 6-696,2-2 1,-3 1 480,-2-1 0,2 3-470,3-3 0,-2-6-2903,5-2 1891,1-7 1622,3-4 0,0-7 0,1-5 0</inkml:trace>
  <inkml:trace contextRef="#ctx0" brushRef="#br0" timeOffset="181">199 71 7794,'-6'11'0,"1"5"289,5 0 0,0 3 451,0-3 1,4 4-398,-1 0 0,8 7-124,0 4 0,1 3-866,4 1 0,2 0 355,1 0 1,5 5-823,3 3 1,-2-3 1113,2-1 0,3-2 0,0-2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0:11.1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197 59 7844,'-1'-11'484,"-3"-1"0,3 4 2004,-3 0-1781,-2 1 0,3 0-56,-5 3 1,4 3-286,-3 1 1,3 1-155,-4 3 1,1 4-347,0 8 0,-3-2 185,7 5 1,-6 1-650,1 3 0,1 0 440,-1 1 0,5-1-1055,-5 1 0,4-1 474,-4 0 1,5-3-1220,0-1 1958,1-5 0,-3 3 0,-1-5 0</inkml:trace>
  <inkml:trace contextRef="#ctx0" brushRef="#br0" timeOffset="250">34 94 8182,'-12'0'1743,"6"0"-260,-5 0-730,10 0 1,-3 0-264,8 0 0,3 6-8,4 1 0,5 5-406,-1 4 1,6-2 24,-1 5 0,2-3-553,1 3 0,0-3 353,1 3 0,-1-4-345,1 0 0,-1-2-438,0-1 0,1 2-567,-1-2 0,-5 2-269,-2-6 1718,-3-3 0,-2 6 0,1-5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0:10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163 1 7779,'-8'0'3681,"0"0"-2765,6 0 1,-5 0 133,3 0-973,3 0 1,-8 1 65,5 3 0,0 3-369,4 4 1,-4 5 80,0-1 0,-1 5-27,1-5 0,3 6-842,-3-1 1,-1 2 417,1 1 1,0 0-631,4 1 0,-1-2 550,-3-3 1,2 2 675,-1-5 0,-4-1 0,1-3 0</inkml:trace>
  <inkml:trace contextRef="#ctx0" brushRef="#br0" timeOffset="258">23 106 7823,'-7'0'4295,"-3"0"-3800,8 0 0,-2 0-26,8 0 0,3 0-69,5 0 0,0 5 11,4 3 1,-2 2-201,6 2 1,-2 0-147,1-1 0,4 2-327,-4 3 0,3-2 242,1 6 0,1-5-375,-1 5 1,1-5 206,-1 5 1,0-5-1265,1 5 1,-2-6-1,-2 0 1452,0-5 0,-1 2 0,5-5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0:09.4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269 47 7874,'0'-12'1339,"-1"4"-864,-3 1 0,3 3 603,-3-4-686,3 5 1,-1-2 374,-2 5-515,3 0 0,-5 5-39,2 3 1,1 4-167,-5 3 0,1 4 59,-5 4 0,4 5-63,0 4 1,-1 3 116,-6 4 0,2-3-613,-3 3 0,3-3 219,1-1 0,1 0-421,-1 0 0,4-9-317,1-2 1,3-9-94,-4 1-724,5-8 1380,-2-3 1,5-12 408,0-4 0,0-1 0,0-15 0,0 2 0</inkml:trace>
  <inkml:trace contextRef="#ctx0" brushRef="#br0" timeOffset="201">24 257 7874,'-6'0'858,"-1"0"-54,3 0 411,3 0-242,-4 0-445,5 0 0,1 4-195,3 0 1,2 5-120,6-1 0,0 2-143,-1 2 1,6 3 86,3 1 0,-2 3-477,1-3 1,1 5 292,3-2 0,1 3-1353,-1 2 1,0-1 240,1 0 1,-6 1 1137,-3-1 0,4 6 0,-1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0:08.4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304 59 7841,'4'-7'-17,"0"-1"0,0 4 224,-4-4 1,0 4 596,0-4-78,0 6-204,0-9 519,0 10-279,0-4-378,0 5 0,-2 0-43,-2 0 1,2 5-9,-6 3 1,0 4-181,-3 3 0,-1 3-88,0 6 0,-3-1-21,-1 0 0,-3 6 111,3 2 0,-5 3-470,2 1 0,1 0 174,-2 0 0,2-4-445,-1 0 0,2-5 243,5 2 1,0-5-543,1-4 0,0-2-691,3-5-202,3-6 1778,5 0 0,0-6 0,0 0 0</inkml:trace>
  <inkml:trace contextRef="#ctx0" brushRef="#br0" timeOffset="266">35 176 7841,'-4'-12'706,"0"1"1,-3-1-120,3 0 0,-1-1-166,1-2 1,2 6 1116,-1-3-531,1 3-551,2-3 1,5 6-188,3 2 1,0 3 62,4 1 0,-3 9-308,6 2 1,2 5 66,-1 0 1,5 2-135,-2 5 1,-1 4 106,2 1 0,-2-1-878,1-4 1,2 2 396,-5 2 1,4-2-949,0 2 0,1-4 562,-2-3 1,3 1-436,-2-6 1,-2 1 1237,1-4 0,1-1 0,3 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0:16.1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305 106 7896,'0'-12'0,"0"0"0,0 1 544,0-1 1,0 4 988,0 0-638,0 1-379,0-5 1,0 4 230,0 0-706,0 6 71,0-3 0,-6 10-47,-1 3 0,0 2-58,-1 2 1,1 1-139,-5 2 1,-1 3-600,-3 6 1,2-1 368,-5 1 1,3 0-620,-3 3 0,3-1 407,-3 6 0,0-6-83,0 1 1,-3-3 655,2 0 0,-2-1 0,-1 1 0</inkml:trace>
  <inkml:trace contextRef="#ctx0" brushRef="#br0" timeOffset="209">153 94 7911,'-5'7'2342,"-3"-3"-1969,3 2 1,-1 0-108,6 6 0,0 5 247,0 3 0,6 5-234,1 3 1,8 4-303,0-1 1,6 3-543,-1 1 1,2-5 426,1-3 1,4 0-384,0-3 0,5 2 269,-5-7 1,0-3-2081,-4-4 2332,1-1 0,-1 1 0,1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0:15.1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292 153 7873,'0'-12'0,"0"0"569,0 0 1,4-3-139,0-1 1,0 1 301,-4 3 0,0 0 159,0 1 31,0-1-238,5 0-258,-4 6-445,5 1 103,-6 5 1,-2 6-41,-2 6 0,-2 1 124,-6 6 1,-3 2-518,-1 6 0,-3-2-110,3 2 0,-3-1-255,3 1 1,-5-1-293,2 6 0,1-6 437,-2 1 1,6-4-68,-2-3 1,-1 0 230,2-4 1,-1-2 403,5-6 0,-1 2 0,0-3 0</inkml:trace>
  <inkml:trace contextRef="#ctx0" brushRef="#br0" timeOffset="250">175 71 7873,'-11'-2'518,"-1"-1"0,2 0 221,2-5 0,-2 6 206,2-2 533,3-3-524,-1 6-934,6-4 1,2 6-40,2 3 1,2 2 39,6 6 0,1 0-109,2-1 0,0 5 141,4 0 0,-3 3-687,3-3 1,-1 3 291,2-3 0,2 3-548,-3-3 1,-1 1 294,2-2 0,-2-2-341,2 3 0,-2-3 936,-3-2 0,-2 6 0,4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0:17.3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281 129 7789,'6'-18'203,"0"-3"0,-3 5 0,1 2 541,-1 1 1,2 2 53,-1-1 0,0 4 187,-4 0-15,0 6-305,0-3-270,0 5 0,-2 2-203,-2 6 1,-3 1-200,-9 10 1,2 2-369,-6 6 0,1 3 317,-5 5 1,2 0-775,3 0 0,-3 0 419,2 1 0,-2-1-314,-1 0 1,1-2 217,2-1 0,4-9-1599,4-8 2108,5-2 0,2-6 0,5-2 0</inkml:trace>
  <inkml:trace contextRef="#ctx0" brushRef="#br0" timeOffset="226">82 269 7789,'-7'5'-467,"-3"-2"327,2 5 0,3-4 2473,1 3-1609,-2 1 0,4 5-216,-2 3 1,4-3-510,4 2 1,4 3 32,8 2 0,-2-2-146,5 2 1,-3-1 153,4 4 0,-1 1-775,4-1 0,1-1 436,-1-2 0,-1 2-849,-2-3 0,2-2 1148,-3-1 0,3 2 0,2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0:18.7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269 82 7843,'0'-11'1306,"6"-1"-853,-5 0 0,5 2 482,-2 2-594,-2-2 0,3 7-8,-5-5 0,1 6 196,3-2-396,-3 2 1,4 4 77,-5 2 0,-5 0-27,-3 7 1,2 0-85,-2 8 1,-4-3-173,-3 3 1,-2 1-575,1 3 0,2 0 381,-5 1 1,3-1-351,-3 0 0,3 1 252,-3-1 1,0 0-885,0 1 1,2-6 122,5-2 1124,-4-3 0,3-2 0,-4 1 0</inkml:trace>
  <inkml:trace contextRef="#ctx0" brushRef="#br0" timeOffset="243">59 141 8374,'-6'-6'1444,"0"5"1,8-3-980,2 8 0,2 3-230,6 4 0,1 2-23,2 3 1,4-2-331,4 6 1,-2 0 157,2 8 1,-2-4-665,6 4 1,-2-4 403,-2 0 1,-3-6-1111,-1-3 0,-1-2 29,2-1 1301,-9-6 0,0 0 0,-5-6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0:21.0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257 47 7900,'0'-11'462,"0"3"214,0 0-142,0 5 0,0-3 343,0 2-345,0 3-295,0-4 1,-1 6-22,-3 3 1,1 2-124,-4 6 0,-1 5 109,-4 2 1,-3 5-369,-1 3 0,-1-1-59,2 5 1,0-1-274,-4 1 0,3 3 40,-3-3 1,5-2 174,-2-2 0,3-4-1448,1-3 851,1 2 880,4-15 0,-3 9 0,3-9 0</inkml:trace>
  <inkml:trace contextRef="#ctx0" brushRef="#br0" timeOffset="208">70 117 7900,'-7'-7'399,"-1"-1"1,4 5-42,-4-1 1,6 2 635,-2-2-257,2 3-497,2-5 0,6 12 3,1 1 1,5 4-321,4 0 0,2 2-243,5 3 1,0-2 324,1 6 0,-1-5-1334,1 5 0,3-6 1329,0 2 0,6 2 0,-4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0:23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398 47 7810,'0'-8'-909,"0"0"1,0 5 1998,0-5-610,0 5 0,0-3 111,0 2-175,0 3-121,-5-5 229,4 6-275,-5 0 0,5 0 622,-3 0-521,3 0 0,-9 4 22,2 0 0,-3 5-53,0-1 0,-1 2-94,0 2 0,-5 1-18,-2 3 1,1-2-201,-2 5 1,1 1-149,-4 3 0,-1-1-203,1-2 0,3 2-533,1-3 0,3 3 452,-3 2 0,5-6-275,-2-3 0,3-2-296,1-1 996,6 0 0,-5-6 0,5-1 0</inkml:trace>
  <inkml:trace contextRef="#ctx0" brushRef="#br0" timeOffset="251">59 82 9320,'0'-12'2773,"-5"6"-2321,4-4 1,-3 8-99,8-2 1,2 3 82,6 1 1,1 5-66,3 3 1,2 6-37,5 2 1,2 5-99,2-2 0,-1 3-30,5 2 0,-1-1-330,1 0 0,2 1 191,-6-1 0,4 3-895,-4-3 0,-3 2 457,-5-9 1,-5-1-1299,2-3 1,-3-2 49,-1-2 1617,-6-3 0,4 0 0,-3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57EF538-FAB5-E04E-9D94-DFF0DAB23243}" type="slidenum">
              <a:rPr lang="en-AU" smtClean="0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18749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9A8BC4-EF82-2646-A9AD-F24C037D0D8D}" type="slidenum">
              <a:rPr lang="en-AU"/>
              <a:pPr/>
              <a:t>1</a:t>
            </a:fld>
            <a:endParaRPr lang="en-AU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8596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88B7-C350-48BE-80CF-AA0E3167FEA9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4CD9-7831-4C93-85B9-85C02955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2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88B7-C350-48BE-80CF-AA0E3167FEA9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4CD9-7831-4C93-85B9-85C02955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8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88B7-C350-48BE-80CF-AA0E3167FEA9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4CD9-7831-4C93-85B9-85C02955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90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307977" y="950260"/>
            <a:ext cx="2528046" cy="25280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762000">
              <a:schemeClr val="accent1">
                <a:alpha val="80000"/>
              </a:schemeClr>
            </a:innerShdw>
            <a:softEdge rad="317500"/>
          </a:effectLst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6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5A60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6078" y="1615996"/>
            <a:ext cx="3041015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0510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84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88B7-C350-48BE-80CF-AA0E3167FEA9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4CD9-7831-4C93-85B9-85C02955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38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88B7-C350-48BE-80CF-AA0E3167FEA9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4CD9-7831-4C93-85B9-85C02955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14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88B7-C350-48BE-80CF-AA0E3167FEA9}" type="datetimeFigureOut">
              <a:rPr lang="en-US" smtClean="0"/>
              <a:t>2/5/24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4CD9-7831-4C93-85B9-85C02955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4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88B7-C350-48BE-80CF-AA0E3167FEA9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4CD9-7831-4C93-85B9-85C02955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58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88B7-C350-48BE-80CF-AA0E3167FEA9}" type="datetimeFigureOut">
              <a:rPr lang="en-US" smtClean="0"/>
              <a:t>2/5/24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4CD9-7831-4C93-85B9-85C02955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19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88B7-C350-48BE-80CF-AA0E3167FEA9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4CD9-7831-4C93-85B9-85C02955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70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88B7-C350-48BE-80CF-AA0E3167FEA9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4CD9-7831-4C93-85B9-85C02955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39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788B7-C350-48BE-80CF-AA0E3167FEA9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64CD9-7831-4C93-85B9-85C02955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32" r:id="rId1"/>
    <p:sldLayoutId id="2147485233" r:id="rId2"/>
    <p:sldLayoutId id="2147485234" r:id="rId3"/>
    <p:sldLayoutId id="2147485235" r:id="rId4"/>
    <p:sldLayoutId id="2147485236" r:id="rId5"/>
    <p:sldLayoutId id="2147485237" r:id="rId6"/>
    <p:sldLayoutId id="2147485238" r:id="rId7"/>
    <p:sldLayoutId id="2147485239" r:id="rId8"/>
    <p:sldLayoutId id="2147485240" r:id="rId9"/>
    <p:sldLayoutId id="2147485241" r:id="rId10"/>
    <p:sldLayoutId id="2147485242" r:id="rId11"/>
    <p:sldLayoutId id="2147485243" r:id="rId12"/>
    <p:sldLayoutId id="214748524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.png"/><Relationship Id="rId21" Type="http://schemas.openxmlformats.org/officeDocument/2006/relationships/customXml" Target="../ink/ink11.xml"/><Relationship Id="rId42" Type="http://schemas.openxmlformats.org/officeDocument/2006/relationships/image" Target="../media/image35.png"/><Relationship Id="rId47" Type="http://schemas.openxmlformats.org/officeDocument/2006/relationships/customXml" Target="../ink/ink24.xml"/><Relationship Id="rId63" Type="http://schemas.openxmlformats.org/officeDocument/2006/relationships/customXml" Target="../ink/ink32.xml"/><Relationship Id="rId68" Type="http://schemas.openxmlformats.org/officeDocument/2006/relationships/image" Target="../media/image48.png"/><Relationship Id="rId84" Type="http://schemas.openxmlformats.org/officeDocument/2006/relationships/image" Target="../media/image56.png"/><Relationship Id="rId89" Type="http://schemas.openxmlformats.org/officeDocument/2006/relationships/customXml" Target="../ink/ink45.xml"/><Relationship Id="rId16" Type="http://schemas.openxmlformats.org/officeDocument/2006/relationships/image" Target="../media/image22.png"/><Relationship Id="rId107" Type="http://schemas.openxmlformats.org/officeDocument/2006/relationships/customXml" Target="../ink/ink54.xml"/><Relationship Id="rId11" Type="http://schemas.openxmlformats.org/officeDocument/2006/relationships/customXml" Target="../ink/ink6.xml"/><Relationship Id="rId32" Type="http://schemas.openxmlformats.org/officeDocument/2006/relationships/image" Target="../media/image30.png"/><Relationship Id="rId37" Type="http://schemas.openxmlformats.org/officeDocument/2006/relationships/customXml" Target="../ink/ink19.xml"/><Relationship Id="rId53" Type="http://schemas.openxmlformats.org/officeDocument/2006/relationships/customXml" Target="../ink/ink27.xml"/><Relationship Id="rId58" Type="http://schemas.openxmlformats.org/officeDocument/2006/relationships/image" Target="../media/image43.png"/><Relationship Id="rId74" Type="http://schemas.openxmlformats.org/officeDocument/2006/relationships/image" Target="../media/image51.png"/><Relationship Id="rId79" Type="http://schemas.openxmlformats.org/officeDocument/2006/relationships/customXml" Target="../ink/ink40.xml"/><Relationship Id="rId102" Type="http://schemas.openxmlformats.org/officeDocument/2006/relationships/image" Target="../media/image65.png"/><Relationship Id="rId5" Type="http://schemas.openxmlformats.org/officeDocument/2006/relationships/customXml" Target="../ink/ink3.xml"/><Relationship Id="rId90" Type="http://schemas.openxmlformats.org/officeDocument/2006/relationships/image" Target="../media/image59.png"/><Relationship Id="rId95" Type="http://schemas.openxmlformats.org/officeDocument/2006/relationships/customXml" Target="../ink/ink48.xml"/><Relationship Id="rId22" Type="http://schemas.openxmlformats.org/officeDocument/2006/relationships/image" Target="../media/image25.png"/><Relationship Id="rId27" Type="http://schemas.openxmlformats.org/officeDocument/2006/relationships/customXml" Target="../ink/ink14.xml"/><Relationship Id="rId43" Type="http://schemas.openxmlformats.org/officeDocument/2006/relationships/customXml" Target="../ink/ink22.xml"/><Relationship Id="rId48" Type="http://schemas.openxmlformats.org/officeDocument/2006/relationships/image" Target="../media/image38.png"/><Relationship Id="rId64" Type="http://schemas.openxmlformats.org/officeDocument/2006/relationships/image" Target="../media/image46.png"/><Relationship Id="rId69" Type="http://schemas.openxmlformats.org/officeDocument/2006/relationships/customXml" Target="../ink/ink35.xml"/><Relationship Id="rId80" Type="http://schemas.openxmlformats.org/officeDocument/2006/relationships/image" Target="../media/image54.png"/><Relationship Id="rId85" Type="http://schemas.openxmlformats.org/officeDocument/2006/relationships/customXml" Target="../ink/ink43.xml"/><Relationship Id="rId12" Type="http://schemas.openxmlformats.org/officeDocument/2006/relationships/image" Target="../media/image20.png"/><Relationship Id="rId17" Type="http://schemas.openxmlformats.org/officeDocument/2006/relationships/customXml" Target="../ink/ink9.xml"/><Relationship Id="rId33" Type="http://schemas.openxmlformats.org/officeDocument/2006/relationships/customXml" Target="../ink/ink17.xml"/><Relationship Id="rId38" Type="http://schemas.openxmlformats.org/officeDocument/2006/relationships/image" Target="../media/image33.png"/><Relationship Id="rId59" Type="http://schemas.openxmlformats.org/officeDocument/2006/relationships/customXml" Target="../ink/ink30.xml"/><Relationship Id="rId103" Type="http://schemas.openxmlformats.org/officeDocument/2006/relationships/customXml" Target="../ink/ink52.xml"/><Relationship Id="rId108" Type="http://schemas.openxmlformats.org/officeDocument/2006/relationships/image" Target="../media/image68.png"/><Relationship Id="rId54" Type="http://schemas.openxmlformats.org/officeDocument/2006/relationships/image" Target="../media/image41.png"/><Relationship Id="rId70" Type="http://schemas.openxmlformats.org/officeDocument/2006/relationships/image" Target="../media/image49.png"/><Relationship Id="rId75" Type="http://schemas.openxmlformats.org/officeDocument/2006/relationships/customXml" Target="../ink/ink38.xml"/><Relationship Id="rId91" Type="http://schemas.openxmlformats.org/officeDocument/2006/relationships/customXml" Target="../ink/ink46.xml"/><Relationship Id="rId9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28.png"/><Relationship Id="rId36" Type="http://schemas.openxmlformats.org/officeDocument/2006/relationships/image" Target="../media/image32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6" Type="http://schemas.openxmlformats.org/officeDocument/2006/relationships/image" Target="../media/image67.png"/><Relationship Id="rId10" Type="http://schemas.openxmlformats.org/officeDocument/2006/relationships/image" Target="../media/image19.png"/><Relationship Id="rId31" Type="http://schemas.openxmlformats.org/officeDocument/2006/relationships/customXml" Target="../ink/ink16.xml"/><Relationship Id="rId44" Type="http://schemas.openxmlformats.org/officeDocument/2006/relationships/image" Target="../media/image36.png"/><Relationship Id="rId52" Type="http://schemas.openxmlformats.org/officeDocument/2006/relationships/image" Target="../media/image40.png"/><Relationship Id="rId60" Type="http://schemas.openxmlformats.org/officeDocument/2006/relationships/image" Target="../media/image44.png"/><Relationship Id="rId65" Type="http://schemas.openxmlformats.org/officeDocument/2006/relationships/customXml" Target="../ink/ink33.xml"/><Relationship Id="rId73" Type="http://schemas.openxmlformats.org/officeDocument/2006/relationships/customXml" Target="../ink/ink37.xml"/><Relationship Id="rId78" Type="http://schemas.openxmlformats.org/officeDocument/2006/relationships/image" Target="../media/image53.png"/><Relationship Id="rId81" Type="http://schemas.openxmlformats.org/officeDocument/2006/relationships/customXml" Target="../ink/ink41.xml"/><Relationship Id="rId86" Type="http://schemas.openxmlformats.org/officeDocument/2006/relationships/image" Target="../media/image57.png"/><Relationship Id="rId94" Type="http://schemas.openxmlformats.org/officeDocument/2006/relationships/image" Target="../media/image61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4" Type="http://schemas.openxmlformats.org/officeDocument/2006/relationships/customXml" Target="../ink/ink2.xml"/><Relationship Id="rId9" Type="http://schemas.openxmlformats.org/officeDocument/2006/relationships/customXml" Target="../ink/ink5.xml"/><Relationship Id="rId13" Type="http://schemas.openxmlformats.org/officeDocument/2006/relationships/customXml" Target="../ink/ink7.xml"/><Relationship Id="rId18" Type="http://schemas.openxmlformats.org/officeDocument/2006/relationships/image" Target="../media/image23.png"/><Relationship Id="rId39" Type="http://schemas.openxmlformats.org/officeDocument/2006/relationships/customXml" Target="../ink/ink20.xml"/><Relationship Id="rId109" Type="http://schemas.openxmlformats.org/officeDocument/2006/relationships/customXml" Target="../ink/ink55.xml"/><Relationship Id="rId34" Type="http://schemas.openxmlformats.org/officeDocument/2006/relationships/image" Target="../media/image31.png"/><Relationship Id="rId50" Type="http://schemas.openxmlformats.org/officeDocument/2006/relationships/image" Target="../media/image39.png"/><Relationship Id="rId55" Type="http://schemas.openxmlformats.org/officeDocument/2006/relationships/customXml" Target="../ink/ink28.xml"/><Relationship Id="rId76" Type="http://schemas.openxmlformats.org/officeDocument/2006/relationships/image" Target="../media/image52.png"/><Relationship Id="rId97" Type="http://schemas.openxmlformats.org/officeDocument/2006/relationships/customXml" Target="../ink/ink49.xml"/><Relationship Id="rId104" Type="http://schemas.openxmlformats.org/officeDocument/2006/relationships/image" Target="../media/image66.png"/><Relationship Id="rId7" Type="http://schemas.openxmlformats.org/officeDocument/2006/relationships/customXml" Target="../ink/ink4.xml"/><Relationship Id="rId71" Type="http://schemas.openxmlformats.org/officeDocument/2006/relationships/customXml" Target="../ink/ink36.xml"/><Relationship Id="rId92" Type="http://schemas.openxmlformats.org/officeDocument/2006/relationships/image" Target="../media/image60.png"/><Relationship Id="rId2" Type="http://schemas.openxmlformats.org/officeDocument/2006/relationships/customXml" Target="../ink/ink1.xml"/><Relationship Id="rId29" Type="http://schemas.openxmlformats.org/officeDocument/2006/relationships/customXml" Target="../ink/ink15.xml"/><Relationship Id="rId24" Type="http://schemas.openxmlformats.org/officeDocument/2006/relationships/image" Target="../media/image26.png"/><Relationship Id="rId40" Type="http://schemas.openxmlformats.org/officeDocument/2006/relationships/image" Target="../media/image34.png"/><Relationship Id="rId45" Type="http://schemas.openxmlformats.org/officeDocument/2006/relationships/customXml" Target="../ink/ink23.xml"/><Relationship Id="rId66" Type="http://schemas.openxmlformats.org/officeDocument/2006/relationships/image" Target="../media/image47.png"/><Relationship Id="rId87" Type="http://schemas.openxmlformats.org/officeDocument/2006/relationships/customXml" Target="../ink/ink44.xml"/><Relationship Id="rId110" Type="http://schemas.openxmlformats.org/officeDocument/2006/relationships/image" Target="../media/image69.png"/><Relationship Id="rId61" Type="http://schemas.openxmlformats.org/officeDocument/2006/relationships/customXml" Target="../ink/ink31.xml"/><Relationship Id="rId82" Type="http://schemas.openxmlformats.org/officeDocument/2006/relationships/image" Target="../media/image55.png"/><Relationship Id="rId19" Type="http://schemas.openxmlformats.org/officeDocument/2006/relationships/customXml" Target="../ink/ink10.xml"/><Relationship Id="rId14" Type="http://schemas.openxmlformats.org/officeDocument/2006/relationships/image" Target="../media/image21.png"/><Relationship Id="rId30" Type="http://schemas.openxmlformats.org/officeDocument/2006/relationships/image" Target="../media/image29.png"/><Relationship Id="rId35" Type="http://schemas.openxmlformats.org/officeDocument/2006/relationships/customXml" Target="../ink/ink18.xml"/><Relationship Id="rId56" Type="http://schemas.openxmlformats.org/officeDocument/2006/relationships/image" Target="../media/image42.png"/><Relationship Id="rId77" Type="http://schemas.openxmlformats.org/officeDocument/2006/relationships/customXml" Target="../ink/ink39.xml"/><Relationship Id="rId100" Type="http://schemas.openxmlformats.org/officeDocument/2006/relationships/image" Target="../media/image64.png"/><Relationship Id="rId105" Type="http://schemas.openxmlformats.org/officeDocument/2006/relationships/customXml" Target="../ink/ink53.xml"/><Relationship Id="rId8" Type="http://schemas.openxmlformats.org/officeDocument/2006/relationships/image" Target="../media/image18.png"/><Relationship Id="rId51" Type="http://schemas.openxmlformats.org/officeDocument/2006/relationships/customXml" Target="../ink/ink26.xml"/><Relationship Id="rId72" Type="http://schemas.openxmlformats.org/officeDocument/2006/relationships/image" Target="../media/image50.png"/><Relationship Id="rId93" Type="http://schemas.openxmlformats.org/officeDocument/2006/relationships/customXml" Target="../ink/ink47.xml"/><Relationship Id="rId98" Type="http://schemas.openxmlformats.org/officeDocument/2006/relationships/image" Target="../media/image63.png"/><Relationship Id="rId3" Type="http://schemas.openxmlformats.org/officeDocument/2006/relationships/image" Target="../media/image16.png"/><Relationship Id="rId25" Type="http://schemas.openxmlformats.org/officeDocument/2006/relationships/customXml" Target="../ink/ink13.xml"/><Relationship Id="rId46" Type="http://schemas.openxmlformats.org/officeDocument/2006/relationships/image" Target="../media/image37.png"/><Relationship Id="rId67" Type="http://schemas.openxmlformats.org/officeDocument/2006/relationships/customXml" Target="../ink/ink34.xml"/><Relationship Id="rId20" Type="http://schemas.openxmlformats.org/officeDocument/2006/relationships/image" Target="../media/image24.png"/><Relationship Id="rId41" Type="http://schemas.openxmlformats.org/officeDocument/2006/relationships/customXml" Target="../ink/ink21.xml"/><Relationship Id="rId62" Type="http://schemas.openxmlformats.org/officeDocument/2006/relationships/image" Target="../media/image45.png"/><Relationship Id="rId83" Type="http://schemas.openxmlformats.org/officeDocument/2006/relationships/customXml" Target="../ink/ink42.xml"/><Relationship Id="rId88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customXml" Target="../ink/ink64.xml"/><Relationship Id="rId26" Type="http://schemas.openxmlformats.org/officeDocument/2006/relationships/customXml" Target="../ink/ink68.xml"/><Relationship Id="rId39" Type="http://schemas.openxmlformats.org/officeDocument/2006/relationships/image" Target="../media/image87.png"/><Relationship Id="rId21" Type="http://schemas.openxmlformats.org/officeDocument/2006/relationships/image" Target="../media/image78.png"/><Relationship Id="rId34" Type="http://schemas.openxmlformats.org/officeDocument/2006/relationships/customXml" Target="../ink/ink72.xml"/><Relationship Id="rId42" Type="http://schemas.openxmlformats.org/officeDocument/2006/relationships/customXml" Target="../ink/ink76.xml"/><Relationship Id="rId7" Type="http://schemas.openxmlformats.org/officeDocument/2006/relationships/image" Target="../media/image71.png"/><Relationship Id="rId2" Type="http://schemas.openxmlformats.org/officeDocument/2006/relationships/customXml" Target="../ink/ink56.xml"/><Relationship Id="rId16" Type="http://schemas.openxmlformats.org/officeDocument/2006/relationships/customXml" Target="../ink/ink63.xml"/><Relationship Id="rId20" Type="http://schemas.openxmlformats.org/officeDocument/2006/relationships/customXml" Target="../ink/ink65.xml"/><Relationship Id="rId29" Type="http://schemas.openxmlformats.org/officeDocument/2006/relationships/image" Target="../media/image82.png"/><Relationship Id="rId41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11" Type="http://schemas.openxmlformats.org/officeDocument/2006/relationships/image" Target="../media/image73.png"/><Relationship Id="rId24" Type="http://schemas.openxmlformats.org/officeDocument/2006/relationships/customXml" Target="../ink/ink67.xml"/><Relationship Id="rId32" Type="http://schemas.openxmlformats.org/officeDocument/2006/relationships/customXml" Target="../ink/ink71.xml"/><Relationship Id="rId37" Type="http://schemas.openxmlformats.org/officeDocument/2006/relationships/image" Target="../media/image86.png"/><Relationship Id="rId40" Type="http://schemas.openxmlformats.org/officeDocument/2006/relationships/customXml" Target="../ink/ink75.xml"/><Relationship Id="rId5" Type="http://schemas.openxmlformats.org/officeDocument/2006/relationships/image" Target="../media/image70.png"/><Relationship Id="rId15" Type="http://schemas.openxmlformats.org/officeDocument/2006/relationships/image" Target="../media/image75.png"/><Relationship Id="rId23" Type="http://schemas.openxmlformats.org/officeDocument/2006/relationships/image" Target="../media/image79.png"/><Relationship Id="rId28" Type="http://schemas.openxmlformats.org/officeDocument/2006/relationships/customXml" Target="../ink/ink69.xml"/><Relationship Id="rId36" Type="http://schemas.openxmlformats.org/officeDocument/2006/relationships/customXml" Target="../ink/ink73.xml"/><Relationship Id="rId10" Type="http://schemas.openxmlformats.org/officeDocument/2006/relationships/customXml" Target="../ink/ink60.xml"/><Relationship Id="rId19" Type="http://schemas.openxmlformats.org/officeDocument/2006/relationships/image" Target="../media/image77.png"/><Relationship Id="rId31" Type="http://schemas.openxmlformats.org/officeDocument/2006/relationships/image" Target="../media/image83.png"/><Relationship Id="rId4" Type="http://schemas.openxmlformats.org/officeDocument/2006/relationships/customXml" Target="../ink/ink57.xml"/><Relationship Id="rId9" Type="http://schemas.openxmlformats.org/officeDocument/2006/relationships/image" Target="../media/image72.png"/><Relationship Id="rId14" Type="http://schemas.openxmlformats.org/officeDocument/2006/relationships/customXml" Target="../ink/ink62.xml"/><Relationship Id="rId22" Type="http://schemas.openxmlformats.org/officeDocument/2006/relationships/customXml" Target="../ink/ink66.xml"/><Relationship Id="rId27" Type="http://schemas.openxmlformats.org/officeDocument/2006/relationships/image" Target="../media/image81.png"/><Relationship Id="rId30" Type="http://schemas.openxmlformats.org/officeDocument/2006/relationships/customXml" Target="../ink/ink70.xml"/><Relationship Id="rId35" Type="http://schemas.openxmlformats.org/officeDocument/2006/relationships/image" Target="../media/image85.png"/><Relationship Id="rId43" Type="http://schemas.openxmlformats.org/officeDocument/2006/relationships/image" Target="../media/image89.png"/><Relationship Id="rId8" Type="http://schemas.openxmlformats.org/officeDocument/2006/relationships/customXml" Target="../ink/ink59.xml"/><Relationship Id="rId3" Type="http://schemas.openxmlformats.org/officeDocument/2006/relationships/image" Target="../media/image690.png"/><Relationship Id="rId12" Type="http://schemas.openxmlformats.org/officeDocument/2006/relationships/customXml" Target="../ink/ink61.xml"/><Relationship Id="rId17" Type="http://schemas.openxmlformats.org/officeDocument/2006/relationships/image" Target="../media/image76.png"/><Relationship Id="rId25" Type="http://schemas.openxmlformats.org/officeDocument/2006/relationships/image" Target="../media/image80.png"/><Relationship Id="rId33" Type="http://schemas.openxmlformats.org/officeDocument/2006/relationships/image" Target="../media/image84.png"/><Relationship Id="rId38" Type="http://schemas.openxmlformats.org/officeDocument/2006/relationships/customXml" Target="../ink/ink7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0.png"/><Relationship Id="rId18" Type="http://schemas.openxmlformats.org/officeDocument/2006/relationships/customXml" Target="../ink/ink85.xml"/><Relationship Id="rId26" Type="http://schemas.openxmlformats.org/officeDocument/2006/relationships/customXml" Target="../ink/ink89.xml"/><Relationship Id="rId39" Type="http://schemas.openxmlformats.org/officeDocument/2006/relationships/image" Target="../media/image100.png"/><Relationship Id="rId21" Type="http://schemas.openxmlformats.org/officeDocument/2006/relationships/image" Target="../media/image91.png"/><Relationship Id="rId34" Type="http://schemas.openxmlformats.org/officeDocument/2006/relationships/customXml" Target="../ink/ink93.xml"/><Relationship Id="rId42" Type="http://schemas.openxmlformats.org/officeDocument/2006/relationships/customXml" Target="../ink/ink97.xml"/><Relationship Id="rId47" Type="http://schemas.openxmlformats.org/officeDocument/2006/relationships/image" Target="../media/image104.png"/><Relationship Id="rId50" Type="http://schemas.openxmlformats.org/officeDocument/2006/relationships/customXml" Target="../ink/ink101.xml"/><Relationship Id="rId7" Type="http://schemas.openxmlformats.org/officeDocument/2006/relationships/image" Target="../media/image630.png"/><Relationship Id="rId2" Type="http://schemas.openxmlformats.org/officeDocument/2006/relationships/customXml" Target="../ink/ink77.xml"/><Relationship Id="rId16" Type="http://schemas.openxmlformats.org/officeDocument/2006/relationships/customXml" Target="../ink/ink84.xml"/><Relationship Id="rId29" Type="http://schemas.openxmlformats.org/officeDocument/2006/relationships/image" Target="../media/image95.png"/><Relationship Id="rId11" Type="http://schemas.openxmlformats.org/officeDocument/2006/relationships/image" Target="../media/image650.png"/><Relationship Id="rId24" Type="http://schemas.openxmlformats.org/officeDocument/2006/relationships/customXml" Target="../ink/ink88.xml"/><Relationship Id="rId32" Type="http://schemas.openxmlformats.org/officeDocument/2006/relationships/customXml" Target="../ink/ink92.xml"/><Relationship Id="rId37" Type="http://schemas.openxmlformats.org/officeDocument/2006/relationships/image" Target="../media/image99.png"/><Relationship Id="rId40" Type="http://schemas.openxmlformats.org/officeDocument/2006/relationships/customXml" Target="../ink/ink96.xml"/><Relationship Id="rId45" Type="http://schemas.openxmlformats.org/officeDocument/2006/relationships/image" Target="../media/image103.png"/><Relationship Id="rId5" Type="http://schemas.openxmlformats.org/officeDocument/2006/relationships/image" Target="../media/image620.png"/><Relationship Id="rId15" Type="http://schemas.openxmlformats.org/officeDocument/2006/relationships/image" Target="../media/image670.png"/><Relationship Id="rId23" Type="http://schemas.openxmlformats.org/officeDocument/2006/relationships/image" Target="../media/image92.png"/><Relationship Id="rId28" Type="http://schemas.openxmlformats.org/officeDocument/2006/relationships/customXml" Target="../ink/ink90.xml"/><Relationship Id="rId36" Type="http://schemas.openxmlformats.org/officeDocument/2006/relationships/customXml" Target="../ink/ink94.xml"/><Relationship Id="rId49" Type="http://schemas.openxmlformats.org/officeDocument/2006/relationships/image" Target="../media/image105.png"/><Relationship Id="rId10" Type="http://schemas.openxmlformats.org/officeDocument/2006/relationships/customXml" Target="../ink/ink81.xml"/><Relationship Id="rId19" Type="http://schemas.openxmlformats.org/officeDocument/2006/relationships/image" Target="../media/image90.png"/><Relationship Id="rId31" Type="http://schemas.openxmlformats.org/officeDocument/2006/relationships/image" Target="../media/image96.png"/><Relationship Id="rId44" Type="http://schemas.openxmlformats.org/officeDocument/2006/relationships/customXml" Target="../ink/ink98.xml"/><Relationship Id="rId4" Type="http://schemas.openxmlformats.org/officeDocument/2006/relationships/customXml" Target="../ink/ink78.xml"/><Relationship Id="rId9" Type="http://schemas.openxmlformats.org/officeDocument/2006/relationships/image" Target="../media/image640.png"/><Relationship Id="rId14" Type="http://schemas.openxmlformats.org/officeDocument/2006/relationships/customXml" Target="../ink/ink83.xml"/><Relationship Id="rId22" Type="http://schemas.openxmlformats.org/officeDocument/2006/relationships/customXml" Target="../ink/ink87.xml"/><Relationship Id="rId27" Type="http://schemas.openxmlformats.org/officeDocument/2006/relationships/image" Target="../media/image94.png"/><Relationship Id="rId30" Type="http://schemas.openxmlformats.org/officeDocument/2006/relationships/customXml" Target="../ink/ink91.xml"/><Relationship Id="rId35" Type="http://schemas.openxmlformats.org/officeDocument/2006/relationships/image" Target="../media/image98.png"/><Relationship Id="rId43" Type="http://schemas.openxmlformats.org/officeDocument/2006/relationships/image" Target="../media/image102.png"/><Relationship Id="rId48" Type="http://schemas.openxmlformats.org/officeDocument/2006/relationships/customXml" Target="../ink/ink100.xml"/><Relationship Id="rId8" Type="http://schemas.openxmlformats.org/officeDocument/2006/relationships/customXml" Target="../ink/ink80.xml"/><Relationship Id="rId51" Type="http://schemas.openxmlformats.org/officeDocument/2006/relationships/image" Target="../media/image106.png"/><Relationship Id="rId3" Type="http://schemas.openxmlformats.org/officeDocument/2006/relationships/image" Target="../media/image610.png"/><Relationship Id="rId12" Type="http://schemas.openxmlformats.org/officeDocument/2006/relationships/customXml" Target="../ink/ink82.xml"/><Relationship Id="rId17" Type="http://schemas.openxmlformats.org/officeDocument/2006/relationships/image" Target="../media/image680.png"/><Relationship Id="rId25" Type="http://schemas.openxmlformats.org/officeDocument/2006/relationships/image" Target="../media/image93.png"/><Relationship Id="rId33" Type="http://schemas.openxmlformats.org/officeDocument/2006/relationships/image" Target="../media/image97.png"/><Relationship Id="rId38" Type="http://schemas.openxmlformats.org/officeDocument/2006/relationships/customXml" Target="../ink/ink95.xml"/><Relationship Id="rId46" Type="http://schemas.openxmlformats.org/officeDocument/2006/relationships/customXml" Target="../ink/ink99.xml"/><Relationship Id="rId20" Type="http://schemas.openxmlformats.org/officeDocument/2006/relationships/customXml" Target="../ink/ink86.xml"/><Relationship Id="rId41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9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4.xml"/><Relationship Id="rId21" Type="http://schemas.openxmlformats.org/officeDocument/2006/relationships/image" Target="../media/image124.png"/><Relationship Id="rId42" Type="http://schemas.openxmlformats.org/officeDocument/2006/relationships/customXml" Target="../ink/ink122.xml"/><Relationship Id="rId47" Type="http://schemas.openxmlformats.org/officeDocument/2006/relationships/image" Target="../media/image137.png"/><Relationship Id="rId63" Type="http://schemas.openxmlformats.org/officeDocument/2006/relationships/image" Target="../media/image145.png"/><Relationship Id="rId68" Type="http://schemas.openxmlformats.org/officeDocument/2006/relationships/customXml" Target="../ink/ink135.xml"/><Relationship Id="rId84" Type="http://schemas.openxmlformats.org/officeDocument/2006/relationships/customXml" Target="../ink/ink143.xml"/><Relationship Id="rId89" Type="http://schemas.openxmlformats.org/officeDocument/2006/relationships/image" Target="../media/image158.png"/><Relationship Id="rId16" Type="http://schemas.openxmlformats.org/officeDocument/2006/relationships/customXml" Target="../ink/ink109.xml"/><Relationship Id="rId11" Type="http://schemas.openxmlformats.org/officeDocument/2006/relationships/image" Target="../media/image119.png"/><Relationship Id="rId32" Type="http://schemas.openxmlformats.org/officeDocument/2006/relationships/customXml" Target="../ink/ink117.xml"/><Relationship Id="rId37" Type="http://schemas.openxmlformats.org/officeDocument/2006/relationships/image" Target="../media/image132.png"/><Relationship Id="rId53" Type="http://schemas.openxmlformats.org/officeDocument/2006/relationships/image" Target="../media/image140.png"/><Relationship Id="rId58" Type="http://schemas.openxmlformats.org/officeDocument/2006/relationships/customXml" Target="../ink/ink130.xml"/><Relationship Id="rId74" Type="http://schemas.openxmlformats.org/officeDocument/2006/relationships/customXml" Target="../ink/ink138.xml"/><Relationship Id="rId79" Type="http://schemas.openxmlformats.org/officeDocument/2006/relationships/image" Target="../media/image153.png"/><Relationship Id="rId5" Type="http://schemas.openxmlformats.org/officeDocument/2006/relationships/image" Target="../media/image116.png"/><Relationship Id="rId90" Type="http://schemas.openxmlformats.org/officeDocument/2006/relationships/customXml" Target="../ink/ink146.xml"/><Relationship Id="rId22" Type="http://schemas.openxmlformats.org/officeDocument/2006/relationships/customXml" Target="../ink/ink112.xml"/><Relationship Id="rId27" Type="http://schemas.openxmlformats.org/officeDocument/2006/relationships/image" Target="../media/image127.png"/><Relationship Id="rId43" Type="http://schemas.openxmlformats.org/officeDocument/2006/relationships/image" Target="../media/image135.png"/><Relationship Id="rId48" Type="http://schemas.openxmlformats.org/officeDocument/2006/relationships/customXml" Target="../ink/ink125.xml"/><Relationship Id="rId64" Type="http://schemas.openxmlformats.org/officeDocument/2006/relationships/customXml" Target="../ink/ink133.xml"/><Relationship Id="rId69" Type="http://schemas.openxmlformats.org/officeDocument/2006/relationships/image" Target="../media/image148.png"/><Relationship Id="rId8" Type="http://schemas.openxmlformats.org/officeDocument/2006/relationships/customXml" Target="../ink/ink105.xml"/><Relationship Id="rId51" Type="http://schemas.openxmlformats.org/officeDocument/2006/relationships/image" Target="../media/image139.png"/><Relationship Id="rId72" Type="http://schemas.openxmlformats.org/officeDocument/2006/relationships/customXml" Target="../ink/ink137.xml"/><Relationship Id="rId80" Type="http://schemas.openxmlformats.org/officeDocument/2006/relationships/customXml" Target="../ink/ink141.xml"/><Relationship Id="rId85" Type="http://schemas.openxmlformats.org/officeDocument/2006/relationships/image" Target="../media/image156.png"/><Relationship Id="rId93" Type="http://schemas.openxmlformats.org/officeDocument/2006/relationships/image" Target="../media/image107.png"/><Relationship Id="rId3" Type="http://schemas.openxmlformats.org/officeDocument/2006/relationships/image" Target="../media/image115.png"/><Relationship Id="rId12" Type="http://schemas.openxmlformats.org/officeDocument/2006/relationships/customXml" Target="../ink/ink107.xml"/><Relationship Id="rId17" Type="http://schemas.openxmlformats.org/officeDocument/2006/relationships/image" Target="../media/image122.png"/><Relationship Id="rId25" Type="http://schemas.openxmlformats.org/officeDocument/2006/relationships/image" Target="../media/image126.png"/><Relationship Id="rId33" Type="http://schemas.openxmlformats.org/officeDocument/2006/relationships/image" Target="../media/image130.png"/><Relationship Id="rId38" Type="http://schemas.openxmlformats.org/officeDocument/2006/relationships/customXml" Target="../ink/ink120.xml"/><Relationship Id="rId46" Type="http://schemas.openxmlformats.org/officeDocument/2006/relationships/customXml" Target="../ink/ink124.xml"/><Relationship Id="rId59" Type="http://schemas.openxmlformats.org/officeDocument/2006/relationships/image" Target="../media/image143.png"/><Relationship Id="rId67" Type="http://schemas.openxmlformats.org/officeDocument/2006/relationships/image" Target="../media/image147.png"/><Relationship Id="rId20" Type="http://schemas.openxmlformats.org/officeDocument/2006/relationships/customXml" Target="../ink/ink111.xml"/><Relationship Id="rId41" Type="http://schemas.openxmlformats.org/officeDocument/2006/relationships/image" Target="../media/image134.png"/><Relationship Id="rId54" Type="http://schemas.openxmlformats.org/officeDocument/2006/relationships/customXml" Target="../ink/ink128.xml"/><Relationship Id="rId62" Type="http://schemas.openxmlformats.org/officeDocument/2006/relationships/customXml" Target="../ink/ink132.xml"/><Relationship Id="rId70" Type="http://schemas.openxmlformats.org/officeDocument/2006/relationships/customXml" Target="../ink/ink136.xml"/><Relationship Id="rId75" Type="http://schemas.openxmlformats.org/officeDocument/2006/relationships/image" Target="../media/image151.png"/><Relationship Id="rId83" Type="http://schemas.openxmlformats.org/officeDocument/2006/relationships/image" Target="../media/image155.png"/><Relationship Id="rId88" Type="http://schemas.openxmlformats.org/officeDocument/2006/relationships/customXml" Target="../ink/ink145.xml"/><Relationship Id="rId91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4.xml"/><Relationship Id="rId15" Type="http://schemas.openxmlformats.org/officeDocument/2006/relationships/image" Target="../media/image121.png"/><Relationship Id="rId23" Type="http://schemas.openxmlformats.org/officeDocument/2006/relationships/image" Target="../media/image125.png"/><Relationship Id="rId28" Type="http://schemas.openxmlformats.org/officeDocument/2006/relationships/customXml" Target="../ink/ink115.xml"/><Relationship Id="rId36" Type="http://schemas.openxmlformats.org/officeDocument/2006/relationships/customXml" Target="../ink/ink119.xml"/><Relationship Id="rId49" Type="http://schemas.openxmlformats.org/officeDocument/2006/relationships/image" Target="../media/image138.png"/><Relationship Id="rId57" Type="http://schemas.openxmlformats.org/officeDocument/2006/relationships/image" Target="../media/image142.png"/><Relationship Id="rId10" Type="http://schemas.openxmlformats.org/officeDocument/2006/relationships/customXml" Target="../ink/ink106.xml"/><Relationship Id="rId31" Type="http://schemas.openxmlformats.org/officeDocument/2006/relationships/image" Target="../media/image129.png"/><Relationship Id="rId44" Type="http://schemas.openxmlformats.org/officeDocument/2006/relationships/customXml" Target="../ink/ink123.xml"/><Relationship Id="rId52" Type="http://schemas.openxmlformats.org/officeDocument/2006/relationships/customXml" Target="../ink/ink127.xml"/><Relationship Id="rId60" Type="http://schemas.openxmlformats.org/officeDocument/2006/relationships/customXml" Target="../ink/ink131.xml"/><Relationship Id="rId65" Type="http://schemas.openxmlformats.org/officeDocument/2006/relationships/image" Target="../media/image146.png"/><Relationship Id="rId73" Type="http://schemas.openxmlformats.org/officeDocument/2006/relationships/image" Target="../media/image150.png"/><Relationship Id="rId78" Type="http://schemas.openxmlformats.org/officeDocument/2006/relationships/customXml" Target="../ink/ink140.xml"/><Relationship Id="rId81" Type="http://schemas.openxmlformats.org/officeDocument/2006/relationships/image" Target="../media/image154.png"/><Relationship Id="rId86" Type="http://schemas.openxmlformats.org/officeDocument/2006/relationships/customXml" Target="../ink/ink144.xml"/><Relationship Id="rId4" Type="http://schemas.openxmlformats.org/officeDocument/2006/relationships/customXml" Target="../ink/ink103.xml"/><Relationship Id="rId9" Type="http://schemas.openxmlformats.org/officeDocument/2006/relationships/image" Target="../media/image118.png"/><Relationship Id="rId13" Type="http://schemas.openxmlformats.org/officeDocument/2006/relationships/image" Target="../media/image120.png"/><Relationship Id="rId18" Type="http://schemas.openxmlformats.org/officeDocument/2006/relationships/customXml" Target="../ink/ink110.xml"/><Relationship Id="rId39" Type="http://schemas.openxmlformats.org/officeDocument/2006/relationships/image" Target="../media/image133.png"/><Relationship Id="rId34" Type="http://schemas.openxmlformats.org/officeDocument/2006/relationships/customXml" Target="../ink/ink118.xml"/><Relationship Id="rId50" Type="http://schemas.openxmlformats.org/officeDocument/2006/relationships/customXml" Target="../ink/ink126.xml"/><Relationship Id="rId55" Type="http://schemas.openxmlformats.org/officeDocument/2006/relationships/image" Target="../media/image141.png"/><Relationship Id="rId76" Type="http://schemas.openxmlformats.org/officeDocument/2006/relationships/customXml" Target="../ink/ink139.xml"/><Relationship Id="rId7" Type="http://schemas.openxmlformats.org/officeDocument/2006/relationships/image" Target="../media/image117.png"/><Relationship Id="rId71" Type="http://schemas.openxmlformats.org/officeDocument/2006/relationships/image" Target="../media/image149.png"/><Relationship Id="rId92" Type="http://schemas.openxmlformats.org/officeDocument/2006/relationships/customXml" Target="../ink/ink147.xml"/><Relationship Id="rId2" Type="http://schemas.openxmlformats.org/officeDocument/2006/relationships/customXml" Target="../ink/ink102.xml"/><Relationship Id="rId29" Type="http://schemas.openxmlformats.org/officeDocument/2006/relationships/image" Target="../media/image128.png"/><Relationship Id="rId24" Type="http://schemas.openxmlformats.org/officeDocument/2006/relationships/customXml" Target="../ink/ink113.xml"/><Relationship Id="rId40" Type="http://schemas.openxmlformats.org/officeDocument/2006/relationships/customXml" Target="../ink/ink121.xml"/><Relationship Id="rId45" Type="http://schemas.openxmlformats.org/officeDocument/2006/relationships/image" Target="../media/image136.png"/><Relationship Id="rId66" Type="http://schemas.openxmlformats.org/officeDocument/2006/relationships/customXml" Target="../ink/ink134.xml"/><Relationship Id="rId87" Type="http://schemas.openxmlformats.org/officeDocument/2006/relationships/image" Target="../media/image157.png"/><Relationship Id="rId61" Type="http://schemas.openxmlformats.org/officeDocument/2006/relationships/image" Target="../media/image144.png"/><Relationship Id="rId82" Type="http://schemas.openxmlformats.org/officeDocument/2006/relationships/customXml" Target="../ink/ink142.xml"/><Relationship Id="rId19" Type="http://schemas.openxmlformats.org/officeDocument/2006/relationships/image" Target="../media/image123.png"/><Relationship Id="rId14" Type="http://schemas.openxmlformats.org/officeDocument/2006/relationships/customXml" Target="../ink/ink108.xml"/><Relationship Id="rId30" Type="http://schemas.openxmlformats.org/officeDocument/2006/relationships/customXml" Target="../ink/ink116.xml"/><Relationship Id="rId35" Type="http://schemas.openxmlformats.org/officeDocument/2006/relationships/image" Target="../media/image131.png"/><Relationship Id="rId56" Type="http://schemas.openxmlformats.org/officeDocument/2006/relationships/customXml" Target="../ink/ink129.xml"/><Relationship Id="rId77" Type="http://schemas.openxmlformats.org/officeDocument/2006/relationships/image" Target="../media/image1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Tom_M._Mitche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gnub.com/index.php/cognitive-platform/" TargetMode="External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3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0.xml"/><Relationship Id="rId117" Type="http://schemas.openxmlformats.org/officeDocument/2006/relationships/image" Target="../media/image531.png"/><Relationship Id="rId21" Type="http://schemas.openxmlformats.org/officeDocument/2006/relationships/image" Target="../media/image483.png"/><Relationship Id="rId42" Type="http://schemas.openxmlformats.org/officeDocument/2006/relationships/customXml" Target="../ink/ink168.xml"/><Relationship Id="rId47" Type="http://schemas.openxmlformats.org/officeDocument/2006/relationships/image" Target="../media/image496.png"/><Relationship Id="rId63" Type="http://schemas.openxmlformats.org/officeDocument/2006/relationships/image" Target="../media/image504.png"/><Relationship Id="rId68" Type="http://schemas.openxmlformats.org/officeDocument/2006/relationships/customXml" Target="../ink/ink181.xml"/><Relationship Id="rId84" Type="http://schemas.openxmlformats.org/officeDocument/2006/relationships/customXml" Target="../ink/ink189.xml"/><Relationship Id="rId89" Type="http://schemas.openxmlformats.org/officeDocument/2006/relationships/image" Target="../media/image517.png"/><Relationship Id="rId112" Type="http://schemas.openxmlformats.org/officeDocument/2006/relationships/customXml" Target="../ink/ink203.xml"/><Relationship Id="rId16" Type="http://schemas.openxmlformats.org/officeDocument/2006/relationships/customXml" Target="../ink/ink155.xml"/><Relationship Id="rId107" Type="http://schemas.openxmlformats.org/officeDocument/2006/relationships/image" Target="../media/image526.png"/><Relationship Id="rId11" Type="http://schemas.openxmlformats.org/officeDocument/2006/relationships/image" Target="../media/image478.png"/><Relationship Id="rId32" Type="http://schemas.openxmlformats.org/officeDocument/2006/relationships/customXml" Target="../ink/ink163.xml"/><Relationship Id="rId37" Type="http://schemas.openxmlformats.org/officeDocument/2006/relationships/image" Target="../media/image491.png"/><Relationship Id="rId53" Type="http://schemas.openxmlformats.org/officeDocument/2006/relationships/image" Target="../media/image499.png"/><Relationship Id="rId58" Type="http://schemas.openxmlformats.org/officeDocument/2006/relationships/customXml" Target="../ink/ink176.xml"/><Relationship Id="rId74" Type="http://schemas.openxmlformats.org/officeDocument/2006/relationships/customXml" Target="../ink/ink184.xml"/><Relationship Id="rId79" Type="http://schemas.openxmlformats.org/officeDocument/2006/relationships/image" Target="../media/image512.png"/><Relationship Id="rId102" Type="http://schemas.openxmlformats.org/officeDocument/2006/relationships/customXml" Target="../ink/ink198.xml"/><Relationship Id="rId123" Type="http://schemas.openxmlformats.org/officeDocument/2006/relationships/image" Target="../media/image534.png"/><Relationship Id="rId5" Type="http://schemas.openxmlformats.org/officeDocument/2006/relationships/image" Target="../media/image475.png"/><Relationship Id="rId90" Type="http://schemas.openxmlformats.org/officeDocument/2006/relationships/customXml" Target="../ink/ink192.xml"/><Relationship Id="rId95" Type="http://schemas.openxmlformats.org/officeDocument/2006/relationships/image" Target="../media/image520.png"/><Relationship Id="rId22" Type="http://schemas.openxmlformats.org/officeDocument/2006/relationships/customXml" Target="../ink/ink158.xml"/><Relationship Id="rId27" Type="http://schemas.openxmlformats.org/officeDocument/2006/relationships/image" Target="../media/image486.png"/><Relationship Id="rId43" Type="http://schemas.openxmlformats.org/officeDocument/2006/relationships/image" Target="../media/image494.png"/><Relationship Id="rId48" Type="http://schemas.openxmlformats.org/officeDocument/2006/relationships/customXml" Target="../ink/ink171.xml"/><Relationship Id="rId64" Type="http://schemas.openxmlformats.org/officeDocument/2006/relationships/customXml" Target="../ink/ink179.xml"/><Relationship Id="rId69" Type="http://schemas.openxmlformats.org/officeDocument/2006/relationships/image" Target="../media/image507.png"/><Relationship Id="rId113" Type="http://schemas.openxmlformats.org/officeDocument/2006/relationships/image" Target="../media/image529.png"/><Relationship Id="rId118" Type="http://schemas.openxmlformats.org/officeDocument/2006/relationships/customXml" Target="../ink/ink206.xml"/><Relationship Id="rId80" Type="http://schemas.openxmlformats.org/officeDocument/2006/relationships/customXml" Target="../ink/ink187.xml"/><Relationship Id="rId85" Type="http://schemas.openxmlformats.org/officeDocument/2006/relationships/image" Target="../media/image515.png"/><Relationship Id="rId12" Type="http://schemas.openxmlformats.org/officeDocument/2006/relationships/customXml" Target="../ink/ink153.xml"/><Relationship Id="rId17" Type="http://schemas.openxmlformats.org/officeDocument/2006/relationships/image" Target="../media/image481.png"/><Relationship Id="rId33" Type="http://schemas.openxmlformats.org/officeDocument/2006/relationships/image" Target="../media/image489.png"/><Relationship Id="rId38" Type="http://schemas.openxmlformats.org/officeDocument/2006/relationships/customXml" Target="../ink/ink166.xml"/><Relationship Id="rId59" Type="http://schemas.openxmlformats.org/officeDocument/2006/relationships/image" Target="../media/image502.png"/><Relationship Id="rId103" Type="http://schemas.openxmlformats.org/officeDocument/2006/relationships/image" Target="../media/image524.png"/><Relationship Id="rId108" Type="http://schemas.openxmlformats.org/officeDocument/2006/relationships/customXml" Target="../ink/ink201.xml"/><Relationship Id="rId124" Type="http://schemas.openxmlformats.org/officeDocument/2006/relationships/customXml" Target="../ink/ink209.xml"/><Relationship Id="rId54" Type="http://schemas.openxmlformats.org/officeDocument/2006/relationships/customXml" Target="../ink/ink174.xml"/><Relationship Id="rId70" Type="http://schemas.openxmlformats.org/officeDocument/2006/relationships/customXml" Target="../ink/ink182.xml"/><Relationship Id="rId75" Type="http://schemas.openxmlformats.org/officeDocument/2006/relationships/image" Target="../media/image510.png"/><Relationship Id="rId91" Type="http://schemas.openxmlformats.org/officeDocument/2006/relationships/image" Target="../media/image518.png"/><Relationship Id="rId96" Type="http://schemas.openxmlformats.org/officeDocument/2006/relationships/customXml" Target="../ink/ink19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0.xml"/><Relationship Id="rId23" Type="http://schemas.openxmlformats.org/officeDocument/2006/relationships/image" Target="../media/image484.png"/><Relationship Id="rId28" Type="http://schemas.openxmlformats.org/officeDocument/2006/relationships/customXml" Target="../ink/ink161.xml"/><Relationship Id="rId49" Type="http://schemas.openxmlformats.org/officeDocument/2006/relationships/image" Target="../media/image497.png"/><Relationship Id="rId114" Type="http://schemas.openxmlformats.org/officeDocument/2006/relationships/customXml" Target="../ink/ink204.xml"/><Relationship Id="rId119" Type="http://schemas.openxmlformats.org/officeDocument/2006/relationships/image" Target="../media/image532.png"/><Relationship Id="rId44" Type="http://schemas.openxmlformats.org/officeDocument/2006/relationships/customXml" Target="../ink/ink169.xml"/><Relationship Id="rId60" Type="http://schemas.openxmlformats.org/officeDocument/2006/relationships/customXml" Target="../ink/ink177.xml"/><Relationship Id="rId65" Type="http://schemas.openxmlformats.org/officeDocument/2006/relationships/image" Target="../media/image505.png"/><Relationship Id="rId81" Type="http://schemas.openxmlformats.org/officeDocument/2006/relationships/image" Target="../media/image513.png"/><Relationship Id="rId86" Type="http://schemas.openxmlformats.org/officeDocument/2006/relationships/customXml" Target="../ink/ink190.xml"/><Relationship Id="rId13" Type="http://schemas.openxmlformats.org/officeDocument/2006/relationships/image" Target="../media/image479.png"/><Relationship Id="rId18" Type="http://schemas.openxmlformats.org/officeDocument/2006/relationships/customXml" Target="../ink/ink156.xml"/><Relationship Id="rId39" Type="http://schemas.openxmlformats.org/officeDocument/2006/relationships/image" Target="../media/image492.png"/><Relationship Id="rId109" Type="http://schemas.openxmlformats.org/officeDocument/2006/relationships/image" Target="../media/image527.png"/><Relationship Id="rId34" Type="http://schemas.openxmlformats.org/officeDocument/2006/relationships/customXml" Target="../ink/ink164.xml"/><Relationship Id="rId50" Type="http://schemas.openxmlformats.org/officeDocument/2006/relationships/customXml" Target="../ink/ink172.xml"/><Relationship Id="rId55" Type="http://schemas.openxmlformats.org/officeDocument/2006/relationships/image" Target="../media/image500.png"/><Relationship Id="rId76" Type="http://schemas.openxmlformats.org/officeDocument/2006/relationships/customXml" Target="../ink/ink185.xml"/><Relationship Id="rId97" Type="http://schemas.openxmlformats.org/officeDocument/2006/relationships/image" Target="../media/image521.png"/><Relationship Id="rId104" Type="http://schemas.openxmlformats.org/officeDocument/2006/relationships/customXml" Target="../ink/ink199.xml"/><Relationship Id="rId120" Type="http://schemas.openxmlformats.org/officeDocument/2006/relationships/customXml" Target="../ink/ink207.xml"/><Relationship Id="rId125" Type="http://schemas.openxmlformats.org/officeDocument/2006/relationships/image" Target="../media/image114.png"/><Relationship Id="rId7" Type="http://schemas.openxmlformats.org/officeDocument/2006/relationships/image" Target="../media/image476.png"/><Relationship Id="rId71" Type="http://schemas.openxmlformats.org/officeDocument/2006/relationships/image" Target="../media/image508.png"/><Relationship Id="rId92" Type="http://schemas.openxmlformats.org/officeDocument/2006/relationships/customXml" Target="../ink/ink193.xml"/><Relationship Id="rId2" Type="http://schemas.openxmlformats.org/officeDocument/2006/relationships/customXml" Target="../ink/ink148.xml"/><Relationship Id="rId29" Type="http://schemas.openxmlformats.org/officeDocument/2006/relationships/image" Target="../media/image487.png"/><Relationship Id="rId24" Type="http://schemas.openxmlformats.org/officeDocument/2006/relationships/customXml" Target="../ink/ink159.xml"/><Relationship Id="rId40" Type="http://schemas.openxmlformats.org/officeDocument/2006/relationships/customXml" Target="../ink/ink167.xml"/><Relationship Id="rId45" Type="http://schemas.openxmlformats.org/officeDocument/2006/relationships/image" Target="../media/image495.png"/><Relationship Id="rId66" Type="http://schemas.openxmlformats.org/officeDocument/2006/relationships/customXml" Target="../ink/ink180.xml"/><Relationship Id="rId87" Type="http://schemas.openxmlformats.org/officeDocument/2006/relationships/image" Target="../media/image516.png"/><Relationship Id="rId110" Type="http://schemas.openxmlformats.org/officeDocument/2006/relationships/customXml" Target="../ink/ink202.xml"/><Relationship Id="rId115" Type="http://schemas.openxmlformats.org/officeDocument/2006/relationships/image" Target="../media/image530.png"/><Relationship Id="rId61" Type="http://schemas.openxmlformats.org/officeDocument/2006/relationships/image" Target="../media/image503.png"/><Relationship Id="rId82" Type="http://schemas.openxmlformats.org/officeDocument/2006/relationships/customXml" Target="../ink/ink188.xml"/><Relationship Id="rId19" Type="http://schemas.openxmlformats.org/officeDocument/2006/relationships/image" Target="../media/image482.png"/><Relationship Id="rId14" Type="http://schemas.openxmlformats.org/officeDocument/2006/relationships/customXml" Target="../ink/ink154.xml"/><Relationship Id="rId30" Type="http://schemas.openxmlformats.org/officeDocument/2006/relationships/customXml" Target="../ink/ink162.xml"/><Relationship Id="rId35" Type="http://schemas.openxmlformats.org/officeDocument/2006/relationships/image" Target="../media/image490.png"/><Relationship Id="rId56" Type="http://schemas.openxmlformats.org/officeDocument/2006/relationships/customXml" Target="../ink/ink175.xml"/><Relationship Id="rId77" Type="http://schemas.openxmlformats.org/officeDocument/2006/relationships/image" Target="../media/image511.png"/><Relationship Id="rId100" Type="http://schemas.openxmlformats.org/officeDocument/2006/relationships/customXml" Target="../ink/ink197.xml"/><Relationship Id="rId105" Type="http://schemas.openxmlformats.org/officeDocument/2006/relationships/image" Target="../media/image525.png"/><Relationship Id="rId8" Type="http://schemas.openxmlformats.org/officeDocument/2006/relationships/customXml" Target="../ink/ink151.xml"/><Relationship Id="rId51" Type="http://schemas.openxmlformats.org/officeDocument/2006/relationships/image" Target="../media/image498.png"/><Relationship Id="rId72" Type="http://schemas.openxmlformats.org/officeDocument/2006/relationships/customXml" Target="../ink/ink183.xml"/><Relationship Id="rId93" Type="http://schemas.openxmlformats.org/officeDocument/2006/relationships/image" Target="../media/image519.png"/><Relationship Id="rId98" Type="http://schemas.openxmlformats.org/officeDocument/2006/relationships/customXml" Target="../ink/ink196.xml"/><Relationship Id="rId121" Type="http://schemas.openxmlformats.org/officeDocument/2006/relationships/image" Target="../media/image533.png"/><Relationship Id="rId3" Type="http://schemas.openxmlformats.org/officeDocument/2006/relationships/image" Target="../media/image474.png"/><Relationship Id="rId25" Type="http://schemas.openxmlformats.org/officeDocument/2006/relationships/image" Target="../media/image485.png"/><Relationship Id="rId46" Type="http://schemas.openxmlformats.org/officeDocument/2006/relationships/customXml" Target="../ink/ink170.xml"/><Relationship Id="rId67" Type="http://schemas.openxmlformats.org/officeDocument/2006/relationships/image" Target="../media/image506.png"/><Relationship Id="rId116" Type="http://schemas.openxmlformats.org/officeDocument/2006/relationships/customXml" Target="../ink/ink205.xml"/><Relationship Id="rId20" Type="http://schemas.openxmlformats.org/officeDocument/2006/relationships/customXml" Target="../ink/ink157.xml"/><Relationship Id="rId41" Type="http://schemas.openxmlformats.org/officeDocument/2006/relationships/image" Target="../media/image493.png"/><Relationship Id="rId62" Type="http://schemas.openxmlformats.org/officeDocument/2006/relationships/customXml" Target="../ink/ink178.xml"/><Relationship Id="rId83" Type="http://schemas.openxmlformats.org/officeDocument/2006/relationships/image" Target="../media/image514.png"/><Relationship Id="rId88" Type="http://schemas.openxmlformats.org/officeDocument/2006/relationships/customXml" Target="../ink/ink191.xml"/><Relationship Id="rId111" Type="http://schemas.openxmlformats.org/officeDocument/2006/relationships/image" Target="../media/image528.png"/><Relationship Id="rId15" Type="http://schemas.openxmlformats.org/officeDocument/2006/relationships/image" Target="../media/image480.png"/><Relationship Id="rId36" Type="http://schemas.openxmlformats.org/officeDocument/2006/relationships/customXml" Target="../ink/ink165.xml"/><Relationship Id="rId57" Type="http://schemas.openxmlformats.org/officeDocument/2006/relationships/image" Target="../media/image501.png"/><Relationship Id="rId106" Type="http://schemas.openxmlformats.org/officeDocument/2006/relationships/customXml" Target="../ink/ink200.xml"/><Relationship Id="rId10" Type="http://schemas.openxmlformats.org/officeDocument/2006/relationships/customXml" Target="../ink/ink152.xml"/><Relationship Id="rId31" Type="http://schemas.openxmlformats.org/officeDocument/2006/relationships/image" Target="../media/image488.png"/><Relationship Id="rId52" Type="http://schemas.openxmlformats.org/officeDocument/2006/relationships/customXml" Target="../ink/ink173.xml"/><Relationship Id="rId73" Type="http://schemas.openxmlformats.org/officeDocument/2006/relationships/image" Target="../media/image509.png"/><Relationship Id="rId78" Type="http://schemas.openxmlformats.org/officeDocument/2006/relationships/customXml" Target="../ink/ink186.xml"/><Relationship Id="rId94" Type="http://schemas.openxmlformats.org/officeDocument/2006/relationships/customXml" Target="../ink/ink194.xml"/><Relationship Id="rId99" Type="http://schemas.openxmlformats.org/officeDocument/2006/relationships/image" Target="../media/image522.png"/><Relationship Id="rId101" Type="http://schemas.openxmlformats.org/officeDocument/2006/relationships/image" Target="../media/image523.png"/><Relationship Id="rId122" Type="http://schemas.openxmlformats.org/officeDocument/2006/relationships/customXml" Target="../ink/ink208.xml"/><Relationship Id="rId4" Type="http://schemas.openxmlformats.org/officeDocument/2006/relationships/customXml" Target="../ink/ink149.xml"/><Relationship Id="rId9" Type="http://schemas.openxmlformats.org/officeDocument/2006/relationships/image" Target="../media/image4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161.png"/><Relationship Id="rId4" Type="http://schemas.openxmlformats.org/officeDocument/2006/relationships/customXml" Target="../ink/ink2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0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21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10" Type="http://schemas.openxmlformats.org/officeDocument/2006/relationships/image" Target="../media/image167.png"/><Relationship Id="rId4" Type="http://schemas.openxmlformats.org/officeDocument/2006/relationships/image" Target="../media/image164.png"/><Relationship Id="rId9" Type="http://schemas.openxmlformats.org/officeDocument/2006/relationships/customXml" Target="../ink/ink2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customXml" Target="../ink/ink218.xml"/><Relationship Id="rId3" Type="http://schemas.openxmlformats.org/officeDocument/2006/relationships/customXml" Target="../ink/ink213.xml"/><Relationship Id="rId7" Type="http://schemas.openxmlformats.org/officeDocument/2006/relationships/customXml" Target="../ink/ink215.xml"/><Relationship Id="rId12" Type="http://schemas.openxmlformats.org/officeDocument/2006/relationships/image" Target="../media/image171.png"/><Relationship Id="rId2" Type="http://schemas.openxmlformats.org/officeDocument/2006/relationships/image" Target="../media/image168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0.png"/><Relationship Id="rId11" Type="http://schemas.openxmlformats.org/officeDocument/2006/relationships/customXml" Target="../ink/ink217.xml"/><Relationship Id="rId5" Type="http://schemas.openxmlformats.org/officeDocument/2006/relationships/customXml" Target="../ink/ink214.xml"/><Relationship Id="rId15" Type="http://schemas.openxmlformats.org/officeDocument/2006/relationships/customXml" Target="../ink/ink219.xml"/><Relationship Id="rId10" Type="http://schemas.openxmlformats.org/officeDocument/2006/relationships/image" Target="../media/image170.png"/><Relationship Id="rId4" Type="http://schemas.openxmlformats.org/officeDocument/2006/relationships/image" Target="../media/image1670.png"/><Relationship Id="rId9" Type="http://schemas.openxmlformats.org/officeDocument/2006/relationships/customXml" Target="../ink/ink216.xml"/><Relationship Id="rId14" Type="http://schemas.openxmlformats.org/officeDocument/2006/relationships/image" Target="../media/image1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0.xm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9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178.png"/><Relationship Id="rId2" Type="http://schemas.openxmlformats.org/officeDocument/2006/relationships/tags" Target="../tags/tag8.xml"/><Relationship Id="rId16" Type="http://schemas.openxmlformats.org/officeDocument/2006/relationships/image" Target="../media/image182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177.png"/><Relationship Id="rId5" Type="http://schemas.openxmlformats.org/officeDocument/2006/relationships/tags" Target="../tags/tag11.xml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4" Type="http://schemas.openxmlformats.org/officeDocument/2006/relationships/tags" Target="../tags/tag10.xml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5.png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183.png"/><Relationship Id="rId5" Type="http://schemas.openxmlformats.org/officeDocument/2006/relationships/tags" Target="../tags/tag18.xml"/><Relationship Id="rId10" Type="http://schemas.openxmlformats.org/officeDocument/2006/relationships/image" Target="../media/image181.png"/><Relationship Id="rId4" Type="http://schemas.openxmlformats.org/officeDocument/2006/relationships/tags" Target="../tags/tag17.xml"/><Relationship Id="rId9" Type="http://schemas.openxmlformats.org/officeDocument/2006/relationships/image" Target="../media/image1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8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frbj@via.dk" TargetMode="External"/><Relationship Id="rId2" Type="http://schemas.openxmlformats.org/officeDocument/2006/relationships/hyperlink" Target="mailto:rib@via.d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en.via.dk/tmh-courses/introduction-to-machine-learning?education=ic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RBrooksDK/MAL1/tree/main?tab=readme-ov-file#lesson-pla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BrooksDK/MAL1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github.com/RBrooksDK/MAL1/tree/main?tab=readme-ov-file#portfolios-and-proje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54200" y="3693645"/>
            <a:ext cx="6606232" cy="14700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err="1"/>
              <a:t>Introduction</a:t>
            </a:r>
            <a:r>
              <a:rPr lang="da-DK"/>
              <a:t> to </a:t>
            </a:r>
            <a:r>
              <a:rPr lang="da-DK" err="1"/>
              <a:t>machine</a:t>
            </a:r>
            <a:r>
              <a:rPr lang="da-DK"/>
              <a:t> </a:t>
            </a:r>
            <a:r>
              <a:rPr lang="da-DK" err="1"/>
              <a:t>learning</a:t>
            </a:r>
            <a:endParaRPr lang="en-AU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" charset="2"/>
              <a:buNone/>
            </a:pPr>
            <a:r>
              <a:rPr lang="da-DK" err="1"/>
              <a:t>Introduction</a:t>
            </a:r>
            <a:endParaRPr lang="da-DK"/>
          </a:p>
          <a:p>
            <a:pPr eaLnBrk="1" hangingPunct="1">
              <a:buFont typeface="Wingdings" pitchFamily="-1" charset="2"/>
              <a:buNone/>
            </a:pPr>
            <a:r>
              <a:rPr lang="da-DK"/>
              <a:t>R. </a:t>
            </a:r>
            <a:r>
              <a:rPr lang="en-US"/>
              <a:t>Brooks</a:t>
            </a:r>
          </a:p>
          <a:p>
            <a:pPr eaLnBrk="1" hangingPunct="1">
              <a:buFont typeface="Wingdings" pitchFamily="-1" charset="2"/>
              <a:buNone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8ED5C-7599-42E9-9F85-15638F48B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Taxonomy of Machine Learning</a:t>
            </a:r>
            <a:b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(A Simplistic View Based on Tasks)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94A6F-C428-4E9A-9BF9-0175B508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31" y="1675227"/>
            <a:ext cx="542493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68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AFAB-1D39-4978-B8BB-AC019FEB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Supervised</a:t>
            </a:r>
            <a:endParaRPr lang="da-DK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6">
                <a:extLst>
                  <a:ext uri="{FF2B5EF4-FFF2-40B4-BE49-F238E27FC236}">
                    <a16:creationId xmlns:a16="http://schemas.microsoft.com/office/drawing/2014/main" id="{766B5269-084E-C752-D496-0CFED809F342}"/>
                  </a:ext>
                </a:extLst>
              </p14:cNvPr>
              <p14:cNvContentPartPr/>
              <p14:nvPr/>
            </p14:nvContentPartPr>
            <p14:xfrm>
              <a:off x="479929" y="2028508"/>
              <a:ext cx="3015720" cy="2822040"/>
            </p14:xfrm>
          </p:contentPart>
        </mc:Choice>
        <mc:Fallback xmlns="">
          <p:pic>
            <p:nvPicPr>
              <p:cNvPr id="16" name="Ink 16">
                <a:extLst>
                  <a:ext uri="{FF2B5EF4-FFF2-40B4-BE49-F238E27FC236}">
                    <a16:creationId xmlns:a16="http://schemas.microsoft.com/office/drawing/2014/main" id="{766B5269-084E-C752-D496-0CFED809F3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447" y="2013030"/>
                <a:ext cx="3046324" cy="2852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B7BA66E-A47C-E5B4-5499-155763FA75D1}"/>
                  </a:ext>
                </a:extLst>
              </p14:cNvPr>
              <p14:cNvContentPartPr/>
              <p14:nvPr/>
            </p14:nvContentPartPr>
            <p14:xfrm>
              <a:off x="5192021" y="2028508"/>
              <a:ext cx="3015360" cy="2822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B7BA66E-A47C-E5B4-5499-155763FA75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6541" y="2013028"/>
                <a:ext cx="3045960" cy="28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2" name="Ink 52">
                <a:extLst>
                  <a:ext uri="{FF2B5EF4-FFF2-40B4-BE49-F238E27FC236}">
                    <a16:creationId xmlns:a16="http://schemas.microsoft.com/office/drawing/2014/main" id="{8C01E959-B4DF-7982-883E-DAC199435B7E}"/>
                  </a:ext>
                </a:extLst>
              </p14:cNvPr>
              <p14:cNvContentPartPr/>
              <p14:nvPr/>
            </p14:nvContentPartPr>
            <p14:xfrm>
              <a:off x="2305129" y="3904108"/>
              <a:ext cx="277920" cy="177120"/>
            </p14:xfrm>
          </p:contentPart>
        </mc:Choice>
        <mc:Fallback xmlns="">
          <p:pic>
            <p:nvPicPr>
              <p:cNvPr id="42" name="Ink 52">
                <a:extLst>
                  <a:ext uri="{FF2B5EF4-FFF2-40B4-BE49-F238E27FC236}">
                    <a16:creationId xmlns:a16="http://schemas.microsoft.com/office/drawing/2014/main" id="{8C01E959-B4DF-7982-883E-DAC199435B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9649" y="3888628"/>
                <a:ext cx="3085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3" name="Ink 52">
                <a:extLst>
                  <a:ext uri="{FF2B5EF4-FFF2-40B4-BE49-F238E27FC236}">
                    <a16:creationId xmlns:a16="http://schemas.microsoft.com/office/drawing/2014/main" id="{72B16F44-D04D-A7AA-D0C3-2FF3798ADBCB}"/>
                  </a:ext>
                </a:extLst>
              </p14:cNvPr>
              <p14:cNvContentPartPr/>
              <p14:nvPr/>
            </p14:nvContentPartPr>
            <p14:xfrm>
              <a:off x="1514569" y="3538708"/>
              <a:ext cx="252720" cy="227160"/>
            </p14:xfrm>
          </p:contentPart>
        </mc:Choice>
        <mc:Fallback xmlns="">
          <p:pic>
            <p:nvPicPr>
              <p:cNvPr id="43" name="Ink 52">
                <a:extLst>
                  <a:ext uri="{FF2B5EF4-FFF2-40B4-BE49-F238E27FC236}">
                    <a16:creationId xmlns:a16="http://schemas.microsoft.com/office/drawing/2014/main" id="{72B16F44-D04D-A7AA-D0C3-2FF3798ADBC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99089" y="3523228"/>
                <a:ext cx="2833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Ink 52">
                <a:extLst>
                  <a:ext uri="{FF2B5EF4-FFF2-40B4-BE49-F238E27FC236}">
                    <a16:creationId xmlns:a16="http://schemas.microsoft.com/office/drawing/2014/main" id="{0ADF9C2B-6899-38F0-AF5F-27FC1C4B5901}"/>
                  </a:ext>
                </a:extLst>
              </p14:cNvPr>
              <p14:cNvContentPartPr/>
              <p14:nvPr/>
            </p14:nvContentPartPr>
            <p14:xfrm>
              <a:off x="938569" y="4311988"/>
              <a:ext cx="240120" cy="168480"/>
            </p14:xfrm>
          </p:contentPart>
        </mc:Choice>
        <mc:Fallback xmlns="">
          <p:pic>
            <p:nvPicPr>
              <p:cNvPr id="44" name="Ink 52">
                <a:extLst>
                  <a:ext uri="{FF2B5EF4-FFF2-40B4-BE49-F238E27FC236}">
                    <a16:creationId xmlns:a16="http://schemas.microsoft.com/office/drawing/2014/main" id="{0ADF9C2B-6899-38F0-AF5F-27FC1C4B59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3089" y="4296541"/>
                <a:ext cx="270720" cy="199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5" name="Ink 52">
                <a:extLst>
                  <a:ext uri="{FF2B5EF4-FFF2-40B4-BE49-F238E27FC236}">
                    <a16:creationId xmlns:a16="http://schemas.microsoft.com/office/drawing/2014/main" id="{F55BB9C9-3163-ECE2-8BC6-1E5B9F7ECD2C}"/>
                  </a:ext>
                </a:extLst>
              </p14:cNvPr>
              <p14:cNvContentPartPr/>
              <p14:nvPr/>
            </p14:nvContentPartPr>
            <p14:xfrm>
              <a:off x="1476769" y="4023988"/>
              <a:ext cx="223200" cy="212400"/>
            </p14:xfrm>
          </p:contentPart>
        </mc:Choice>
        <mc:Fallback xmlns="">
          <p:pic>
            <p:nvPicPr>
              <p:cNvPr id="45" name="Ink 52">
                <a:extLst>
                  <a:ext uri="{FF2B5EF4-FFF2-40B4-BE49-F238E27FC236}">
                    <a16:creationId xmlns:a16="http://schemas.microsoft.com/office/drawing/2014/main" id="{F55BB9C9-3163-ECE2-8BC6-1E5B9F7ECD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61289" y="4008508"/>
                <a:ext cx="2538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Ink 52">
                <a:extLst>
                  <a:ext uri="{FF2B5EF4-FFF2-40B4-BE49-F238E27FC236}">
                    <a16:creationId xmlns:a16="http://schemas.microsoft.com/office/drawing/2014/main" id="{B739920D-439D-9034-AF10-D4136E451BCD}"/>
                  </a:ext>
                </a:extLst>
              </p14:cNvPr>
              <p14:cNvContentPartPr/>
              <p14:nvPr/>
            </p14:nvContentPartPr>
            <p14:xfrm>
              <a:off x="2549209" y="3285988"/>
              <a:ext cx="201960" cy="248400"/>
            </p14:xfrm>
          </p:contentPart>
        </mc:Choice>
        <mc:Fallback xmlns="">
          <p:pic>
            <p:nvPicPr>
              <p:cNvPr id="46" name="Ink 52">
                <a:extLst>
                  <a:ext uri="{FF2B5EF4-FFF2-40B4-BE49-F238E27FC236}">
                    <a16:creationId xmlns:a16="http://schemas.microsoft.com/office/drawing/2014/main" id="{B739920D-439D-9034-AF10-D4136E451BC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33757" y="3270508"/>
                <a:ext cx="232506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7" name="Ink 52">
                <a:extLst>
                  <a:ext uri="{FF2B5EF4-FFF2-40B4-BE49-F238E27FC236}">
                    <a16:creationId xmlns:a16="http://schemas.microsoft.com/office/drawing/2014/main" id="{6D7FE219-0276-A05C-B7D9-F00BE50B25D7}"/>
                  </a:ext>
                </a:extLst>
              </p14:cNvPr>
              <p14:cNvContentPartPr/>
              <p14:nvPr/>
            </p14:nvContentPartPr>
            <p14:xfrm>
              <a:off x="2877169" y="2516308"/>
              <a:ext cx="181080" cy="286200"/>
            </p14:xfrm>
          </p:contentPart>
        </mc:Choice>
        <mc:Fallback xmlns="">
          <p:pic>
            <p:nvPicPr>
              <p:cNvPr id="47" name="Ink 52">
                <a:extLst>
                  <a:ext uri="{FF2B5EF4-FFF2-40B4-BE49-F238E27FC236}">
                    <a16:creationId xmlns:a16="http://schemas.microsoft.com/office/drawing/2014/main" id="{6D7FE219-0276-A05C-B7D9-F00BE50B25D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61720" y="2500847"/>
                <a:ext cx="211619" cy="316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8" name="Ink 52">
                <a:extLst>
                  <a:ext uri="{FF2B5EF4-FFF2-40B4-BE49-F238E27FC236}">
                    <a16:creationId xmlns:a16="http://schemas.microsoft.com/office/drawing/2014/main" id="{030BA358-78D6-A829-7A66-B39A488C59D7}"/>
                  </a:ext>
                </a:extLst>
              </p14:cNvPr>
              <p14:cNvContentPartPr/>
              <p14:nvPr/>
            </p14:nvContentPartPr>
            <p14:xfrm>
              <a:off x="1960249" y="2221828"/>
              <a:ext cx="160200" cy="223200"/>
            </p14:xfrm>
          </p:contentPart>
        </mc:Choice>
        <mc:Fallback xmlns="">
          <p:pic>
            <p:nvPicPr>
              <p:cNvPr id="48" name="Ink 52">
                <a:extLst>
                  <a:ext uri="{FF2B5EF4-FFF2-40B4-BE49-F238E27FC236}">
                    <a16:creationId xmlns:a16="http://schemas.microsoft.com/office/drawing/2014/main" id="{030BA358-78D6-A829-7A66-B39A488C59D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44769" y="2206348"/>
                <a:ext cx="1908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9" name="Ink 52">
                <a:extLst>
                  <a:ext uri="{FF2B5EF4-FFF2-40B4-BE49-F238E27FC236}">
                    <a16:creationId xmlns:a16="http://schemas.microsoft.com/office/drawing/2014/main" id="{E4D619AC-A5D3-1C93-D5AE-5BB3CE57248F}"/>
                  </a:ext>
                </a:extLst>
              </p14:cNvPr>
              <p14:cNvContentPartPr/>
              <p14:nvPr/>
            </p14:nvContentPartPr>
            <p14:xfrm>
              <a:off x="1506289" y="2360788"/>
              <a:ext cx="197640" cy="147600"/>
            </p14:xfrm>
          </p:contentPart>
        </mc:Choice>
        <mc:Fallback xmlns="">
          <p:pic>
            <p:nvPicPr>
              <p:cNvPr id="49" name="Ink 52">
                <a:extLst>
                  <a:ext uri="{FF2B5EF4-FFF2-40B4-BE49-F238E27FC236}">
                    <a16:creationId xmlns:a16="http://schemas.microsoft.com/office/drawing/2014/main" id="{E4D619AC-A5D3-1C93-D5AE-5BB3CE57248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90837" y="2345308"/>
                <a:ext cx="228184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Ink 52">
                <a:extLst>
                  <a:ext uri="{FF2B5EF4-FFF2-40B4-BE49-F238E27FC236}">
                    <a16:creationId xmlns:a16="http://schemas.microsoft.com/office/drawing/2014/main" id="{5A7E2EA3-8ABB-B534-71EC-012ACF631340}"/>
                  </a:ext>
                </a:extLst>
              </p14:cNvPr>
              <p14:cNvContentPartPr/>
              <p14:nvPr/>
            </p14:nvContentPartPr>
            <p14:xfrm>
              <a:off x="1783849" y="2957668"/>
              <a:ext cx="185040" cy="156600"/>
            </p14:xfrm>
          </p:contentPart>
        </mc:Choice>
        <mc:Fallback xmlns="">
          <p:pic>
            <p:nvPicPr>
              <p:cNvPr id="50" name="Ink 52">
                <a:extLst>
                  <a:ext uri="{FF2B5EF4-FFF2-40B4-BE49-F238E27FC236}">
                    <a16:creationId xmlns:a16="http://schemas.microsoft.com/office/drawing/2014/main" id="{5A7E2EA3-8ABB-B534-71EC-012ACF63134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68399" y="2942152"/>
                <a:ext cx="215581" cy="187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" name="Ink 52">
                <a:extLst>
                  <a:ext uri="{FF2B5EF4-FFF2-40B4-BE49-F238E27FC236}">
                    <a16:creationId xmlns:a16="http://schemas.microsoft.com/office/drawing/2014/main" id="{B5773DD6-2D20-813F-84B2-588C92899A74}"/>
                  </a:ext>
                </a:extLst>
              </p14:cNvPr>
              <p14:cNvContentPartPr/>
              <p14:nvPr/>
            </p14:nvContentPartPr>
            <p14:xfrm>
              <a:off x="1190929" y="2999788"/>
              <a:ext cx="201960" cy="138960"/>
            </p14:xfrm>
          </p:contentPart>
        </mc:Choice>
        <mc:Fallback xmlns="">
          <p:pic>
            <p:nvPicPr>
              <p:cNvPr id="51" name="Ink 52">
                <a:extLst>
                  <a:ext uri="{FF2B5EF4-FFF2-40B4-BE49-F238E27FC236}">
                    <a16:creationId xmlns:a16="http://schemas.microsoft.com/office/drawing/2014/main" id="{B5773DD6-2D20-813F-84B2-588C92899A7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75477" y="2984308"/>
                <a:ext cx="232506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2" name="Ink 52">
                <a:extLst>
                  <a:ext uri="{FF2B5EF4-FFF2-40B4-BE49-F238E27FC236}">
                    <a16:creationId xmlns:a16="http://schemas.microsoft.com/office/drawing/2014/main" id="{6458EBBB-32FC-D67F-BF69-84839BF28EA1}"/>
                  </a:ext>
                </a:extLst>
              </p14:cNvPr>
              <p14:cNvContentPartPr/>
              <p14:nvPr/>
            </p14:nvContentPartPr>
            <p14:xfrm>
              <a:off x="951169" y="3479308"/>
              <a:ext cx="147240" cy="205920"/>
            </p14:xfrm>
          </p:contentPart>
        </mc:Choice>
        <mc:Fallback xmlns="">
          <p:pic>
            <p:nvPicPr>
              <p:cNvPr id="52" name="Ink 52">
                <a:extLst>
                  <a:ext uri="{FF2B5EF4-FFF2-40B4-BE49-F238E27FC236}">
                    <a16:creationId xmlns:a16="http://schemas.microsoft.com/office/drawing/2014/main" id="{6458EBBB-32FC-D67F-BF69-84839BF28EA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35727" y="3463855"/>
                <a:ext cx="177765" cy="236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5" name="Ink 65">
                <a:extLst>
                  <a:ext uri="{FF2B5EF4-FFF2-40B4-BE49-F238E27FC236}">
                    <a16:creationId xmlns:a16="http://schemas.microsoft.com/office/drawing/2014/main" id="{52C09493-25AA-F1C9-F8F5-72DAEC57F957}"/>
                  </a:ext>
                </a:extLst>
              </p14:cNvPr>
              <p14:cNvContentPartPr/>
              <p14:nvPr/>
            </p14:nvContentPartPr>
            <p14:xfrm>
              <a:off x="164569" y="3420268"/>
              <a:ext cx="370800" cy="656280"/>
            </p14:xfrm>
          </p:contentPart>
        </mc:Choice>
        <mc:Fallback xmlns="">
          <p:pic>
            <p:nvPicPr>
              <p:cNvPr id="65" name="Ink 65">
                <a:extLst>
                  <a:ext uri="{FF2B5EF4-FFF2-40B4-BE49-F238E27FC236}">
                    <a16:creationId xmlns:a16="http://schemas.microsoft.com/office/drawing/2014/main" id="{52C09493-25AA-F1C9-F8F5-72DAEC57F95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9074" y="3404780"/>
                <a:ext cx="401430" cy="686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4" name="Ink 75">
                <a:extLst>
                  <a:ext uri="{FF2B5EF4-FFF2-40B4-BE49-F238E27FC236}">
                    <a16:creationId xmlns:a16="http://schemas.microsoft.com/office/drawing/2014/main" id="{B543E0EA-4FAB-913E-B892-5447F34E493F}"/>
                  </a:ext>
                </a:extLst>
              </p14:cNvPr>
              <p14:cNvContentPartPr/>
              <p14:nvPr/>
            </p14:nvContentPartPr>
            <p14:xfrm>
              <a:off x="2044849" y="5001748"/>
              <a:ext cx="920880" cy="277920"/>
            </p14:xfrm>
          </p:contentPart>
        </mc:Choice>
        <mc:Fallback xmlns="">
          <p:pic>
            <p:nvPicPr>
              <p:cNvPr id="74" name="Ink 75">
                <a:extLst>
                  <a:ext uri="{FF2B5EF4-FFF2-40B4-BE49-F238E27FC236}">
                    <a16:creationId xmlns:a16="http://schemas.microsoft.com/office/drawing/2014/main" id="{B543E0EA-4FAB-913E-B892-5447F34E493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29369" y="4986268"/>
                <a:ext cx="95148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5" name="Ink 75">
                <a:extLst>
                  <a:ext uri="{FF2B5EF4-FFF2-40B4-BE49-F238E27FC236}">
                    <a16:creationId xmlns:a16="http://schemas.microsoft.com/office/drawing/2014/main" id="{D635F316-593C-E90D-A655-9E043F7E20CD}"/>
                  </a:ext>
                </a:extLst>
              </p14:cNvPr>
              <p14:cNvContentPartPr/>
              <p14:nvPr/>
            </p14:nvContentPartPr>
            <p14:xfrm>
              <a:off x="1560649" y="4984828"/>
              <a:ext cx="286560" cy="297000"/>
            </p14:xfrm>
          </p:contentPart>
        </mc:Choice>
        <mc:Fallback xmlns="">
          <p:pic>
            <p:nvPicPr>
              <p:cNvPr id="75" name="Ink 75">
                <a:extLst>
                  <a:ext uri="{FF2B5EF4-FFF2-40B4-BE49-F238E27FC236}">
                    <a16:creationId xmlns:a16="http://schemas.microsoft.com/office/drawing/2014/main" id="{D635F316-593C-E90D-A655-9E043F7E20C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545150" y="4969367"/>
                <a:ext cx="317198" cy="327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1" name="Ink 121">
                <a:extLst>
                  <a:ext uri="{FF2B5EF4-FFF2-40B4-BE49-F238E27FC236}">
                    <a16:creationId xmlns:a16="http://schemas.microsoft.com/office/drawing/2014/main" id="{07B14267-1116-EDB0-558B-6BA11F57491C}"/>
                  </a:ext>
                </a:extLst>
              </p14:cNvPr>
              <p14:cNvContentPartPr/>
              <p14:nvPr/>
            </p14:nvContentPartPr>
            <p14:xfrm>
              <a:off x="1082341" y="1663288"/>
              <a:ext cx="900360" cy="425160"/>
            </p14:xfrm>
          </p:contentPart>
        </mc:Choice>
        <mc:Fallback xmlns="">
          <p:pic>
            <p:nvPicPr>
              <p:cNvPr id="121" name="Ink 121">
                <a:extLst>
                  <a:ext uri="{FF2B5EF4-FFF2-40B4-BE49-F238E27FC236}">
                    <a16:creationId xmlns:a16="http://schemas.microsoft.com/office/drawing/2014/main" id="{07B14267-1116-EDB0-558B-6BA11F57491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66861" y="1647808"/>
                <a:ext cx="93096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7" name="Ink 127">
                <a:extLst>
                  <a:ext uri="{FF2B5EF4-FFF2-40B4-BE49-F238E27FC236}">
                    <a16:creationId xmlns:a16="http://schemas.microsoft.com/office/drawing/2014/main" id="{BD8CA01B-54A2-0ACC-C165-856E35621A36}"/>
                  </a:ext>
                </a:extLst>
              </p14:cNvPr>
              <p14:cNvContentPartPr/>
              <p14:nvPr/>
            </p14:nvContentPartPr>
            <p14:xfrm>
              <a:off x="2091421" y="1665448"/>
              <a:ext cx="707040" cy="228960"/>
            </p14:xfrm>
          </p:contentPart>
        </mc:Choice>
        <mc:Fallback xmlns="">
          <p:pic>
            <p:nvPicPr>
              <p:cNvPr id="127" name="Ink 127">
                <a:extLst>
                  <a:ext uri="{FF2B5EF4-FFF2-40B4-BE49-F238E27FC236}">
                    <a16:creationId xmlns:a16="http://schemas.microsoft.com/office/drawing/2014/main" id="{BD8CA01B-54A2-0ACC-C165-856E35621A3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075933" y="1649992"/>
                <a:ext cx="737656" cy="259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0A00E3D-F69F-B694-D307-F609D6A2B767}"/>
                  </a:ext>
                </a:extLst>
              </p14:cNvPr>
              <p14:cNvContentPartPr/>
              <p14:nvPr/>
            </p14:nvContentPartPr>
            <p14:xfrm>
              <a:off x="1132741" y="1986928"/>
              <a:ext cx="1758240" cy="720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0A00E3D-F69F-B694-D307-F609D6A2B76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17261" y="1971448"/>
                <a:ext cx="17888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C113850-FC87-27C7-7AE0-6D2FB8A56441}"/>
                  </a:ext>
                </a:extLst>
              </p14:cNvPr>
              <p14:cNvContentPartPr/>
              <p14:nvPr/>
            </p14:nvContentPartPr>
            <p14:xfrm>
              <a:off x="749209" y="5847028"/>
              <a:ext cx="265320" cy="3326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C113850-FC87-27C7-7AE0-6D2FB8A5644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33729" y="5831548"/>
                <a:ext cx="29592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45" name="Ink 148">
                <a:extLst>
                  <a:ext uri="{FF2B5EF4-FFF2-40B4-BE49-F238E27FC236}">
                    <a16:creationId xmlns:a16="http://schemas.microsoft.com/office/drawing/2014/main" id="{78717CEF-2680-ED8D-A354-03F6BB5FD595}"/>
                  </a:ext>
                </a:extLst>
              </p14:cNvPr>
              <p14:cNvContentPartPr/>
              <p14:nvPr/>
            </p14:nvContentPartPr>
            <p14:xfrm>
              <a:off x="707089" y="6284068"/>
              <a:ext cx="1224000" cy="374760"/>
            </p14:xfrm>
          </p:contentPart>
        </mc:Choice>
        <mc:Fallback xmlns="">
          <p:pic>
            <p:nvPicPr>
              <p:cNvPr id="145" name="Ink 148">
                <a:extLst>
                  <a:ext uri="{FF2B5EF4-FFF2-40B4-BE49-F238E27FC236}">
                    <a16:creationId xmlns:a16="http://schemas.microsoft.com/office/drawing/2014/main" id="{78717CEF-2680-ED8D-A354-03F6BB5FD59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91609" y="6268588"/>
                <a:ext cx="125460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46" name="Ink 148">
                <a:extLst>
                  <a:ext uri="{FF2B5EF4-FFF2-40B4-BE49-F238E27FC236}">
                    <a16:creationId xmlns:a16="http://schemas.microsoft.com/office/drawing/2014/main" id="{4D78270D-EA79-3EB4-EB21-CCA6663290BC}"/>
                  </a:ext>
                </a:extLst>
              </p14:cNvPr>
              <p14:cNvContentPartPr/>
              <p14:nvPr/>
            </p14:nvContentPartPr>
            <p14:xfrm>
              <a:off x="3158689" y="5674588"/>
              <a:ext cx="1081440" cy="306360"/>
            </p14:xfrm>
          </p:contentPart>
        </mc:Choice>
        <mc:Fallback xmlns="">
          <p:pic>
            <p:nvPicPr>
              <p:cNvPr id="146" name="Ink 148">
                <a:extLst>
                  <a:ext uri="{FF2B5EF4-FFF2-40B4-BE49-F238E27FC236}">
                    <a16:creationId xmlns:a16="http://schemas.microsoft.com/office/drawing/2014/main" id="{4D78270D-EA79-3EB4-EB21-CCA6663290B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143204" y="5659108"/>
                <a:ext cx="111205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47" name="Ink 148">
                <a:extLst>
                  <a:ext uri="{FF2B5EF4-FFF2-40B4-BE49-F238E27FC236}">
                    <a16:creationId xmlns:a16="http://schemas.microsoft.com/office/drawing/2014/main" id="{FC222092-0CC0-574C-24CC-A3B8BAB1D6BE}"/>
                  </a:ext>
                </a:extLst>
              </p14:cNvPr>
              <p14:cNvContentPartPr/>
              <p14:nvPr/>
            </p14:nvContentPartPr>
            <p14:xfrm>
              <a:off x="1994089" y="5678548"/>
              <a:ext cx="900360" cy="307440"/>
            </p14:xfrm>
          </p:contentPart>
        </mc:Choice>
        <mc:Fallback xmlns="">
          <p:pic>
            <p:nvPicPr>
              <p:cNvPr id="147" name="Ink 148">
                <a:extLst>
                  <a:ext uri="{FF2B5EF4-FFF2-40B4-BE49-F238E27FC236}">
                    <a16:creationId xmlns:a16="http://schemas.microsoft.com/office/drawing/2014/main" id="{FC222092-0CC0-574C-24CC-A3B8BAB1D6B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978609" y="5663068"/>
                <a:ext cx="93096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48" name="Ink 148">
                <a:extLst>
                  <a:ext uri="{FF2B5EF4-FFF2-40B4-BE49-F238E27FC236}">
                    <a16:creationId xmlns:a16="http://schemas.microsoft.com/office/drawing/2014/main" id="{A5BA807F-8E15-C295-EB6C-20B7DA074882}"/>
                  </a:ext>
                </a:extLst>
              </p14:cNvPr>
              <p14:cNvContentPartPr/>
              <p14:nvPr/>
            </p14:nvContentPartPr>
            <p14:xfrm>
              <a:off x="1359049" y="5787988"/>
              <a:ext cx="269280" cy="201960"/>
            </p14:xfrm>
          </p:contentPart>
        </mc:Choice>
        <mc:Fallback xmlns="">
          <p:pic>
            <p:nvPicPr>
              <p:cNvPr id="148" name="Ink 148">
                <a:extLst>
                  <a:ext uri="{FF2B5EF4-FFF2-40B4-BE49-F238E27FC236}">
                    <a16:creationId xmlns:a16="http://schemas.microsoft.com/office/drawing/2014/main" id="{A5BA807F-8E15-C295-EB6C-20B7DA07488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343590" y="5772508"/>
                <a:ext cx="299839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57" name="Ink 157">
                <a:extLst>
                  <a:ext uri="{FF2B5EF4-FFF2-40B4-BE49-F238E27FC236}">
                    <a16:creationId xmlns:a16="http://schemas.microsoft.com/office/drawing/2014/main" id="{20DC1A15-1C8B-5556-1E35-1763882EC46D}"/>
                  </a:ext>
                </a:extLst>
              </p14:cNvPr>
              <p14:cNvContentPartPr/>
              <p14:nvPr/>
            </p14:nvContentPartPr>
            <p14:xfrm>
              <a:off x="2006689" y="6444628"/>
              <a:ext cx="160200" cy="117720"/>
            </p14:xfrm>
          </p:contentPart>
        </mc:Choice>
        <mc:Fallback xmlns="">
          <p:pic>
            <p:nvPicPr>
              <p:cNvPr id="157" name="Ink 157">
                <a:extLst>
                  <a:ext uri="{FF2B5EF4-FFF2-40B4-BE49-F238E27FC236}">
                    <a16:creationId xmlns:a16="http://schemas.microsoft.com/office/drawing/2014/main" id="{20DC1A15-1C8B-5556-1E35-1763882EC46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991209" y="6429148"/>
                <a:ext cx="1908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65" name="Ink 165">
                <a:extLst>
                  <a:ext uri="{FF2B5EF4-FFF2-40B4-BE49-F238E27FC236}">
                    <a16:creationId xmlns:a16="http://schemas.microsoft.com/office/drawing/2014/main" id="{E2042B2B-566D-3367-6CBF-C75AE9ED176B}"/>
                  </a:ext>
                </a:extLst>
              </p14:cNvPr>
              <p14:cNvContentPartPr/>
              <p14:nvPr/>
            </p14:nvContentPartPr>
            <p14:xfrm>
              <a:off x="2216929" y="6419428"/>
              <a:ext cx="643680" cy="175680"/>
            </p14:xfrm>
          </p:contentPart>
        </mc:Choice>
        <mc:Fallback xmlns="">
          <p:pic>
            <p:nvPicPr>
              <p:cNvPr id="165" name="Ink 165">
                <a:extLst>
                  <a:ext uri="{FF2B5EF4-FFF2-40B4-BE49-F238E27FC236}">
                    <a16:creationId xmlns:a16="http://schemas.microsoft.com/office/drawing/2014/main" id="{E2042B2B-566D-3367-6CBF-C75AE9ED176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201458" y="6403980"/>
                <a:ext cx="674263" cy="206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77" name="Ink 177">
                <a:extLst>
                  <a:ext uri="{FF2B5EF4-FFF2-40B4-BE49-F238E27FC236}">
                    <a16:creationId xmlns:a16="http://schemas.microsoft.com/office/drawing/2014/main" id="{B4868D10-359C-5622-4289-8B5EB34A67F1}"/>
                  </a:ext>
                </a:extLst>
              </p14:cNvPr>
              <p14:cNvContentPartPr/>
              <p14:nvPr/>
            </p14:nvContentPartPr>
            <p14:xfrm>
              <a:off x="5942569" y="5081668"/>
              <a:ext cx="2027520" cy="227160"/>
            </p14:xfrm>
          </p:contentPart>
        </mc:Choice>
        <mc:Fallback xmlns="">
          <p:pic>
            <p:nvPicPr>
              <p:cNvPr id="177" name="Ink 177">
                <a:extLst>
                  <a:ext uri="{FF2B5EF4-FFF2-40B4-BE49-F238E27FC236}">
                    <a16:creationId xmlns:a16="http://schemas.microsoft.com/office/drawing/2014/main" id="{B4868D10-359C-5622-4289-8B5EB34A67F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927086" y="5066212"/>
                <a:ext cx="2058125" cy="257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83" name="Ink 183">
                <a:extLst>
                  <a:ext uri="{FF2B5EF4-FFF2-40B4-BE49-F238E27FC236}">
                    <a16:creationId xmlns:a16="http://schemas.microsoft.com/office/drawing/2014/main" id="{FFF91DF4-FB5D-1931-AAB7-D83B3665D64D}"/>
                  </a:ext>
                </a:extLst>
              </p14:cNvPr>
              <p14:cNvContentPartPr/>
              <p14:nvPr/>
            </p14:nvContentPartPr>
            <p14:xfrm>
              <a:off x="4832689" y="2617108"/>
              <a:ext cx="466920" cy="118080"/>
            </p14:xfrm>
          </p:contentPart>
        </mc:Choice>
        <mc:Fallback xmlns="">
          <p:pic>
            <p:nvPicPr>
              <p:cNvPr id="183" name="Ink 183">
                <a:extLst>
                  <a:ext uri="{FF2B5EF4-FFF2-40B4-BE49-F238E27FC236}">
                    <a16:creationId xmlns:a16="http://schemas.microsoft.com/office/drawing/2014/main" id="{FFF91DF4-FB5D-1931-AAB7-D83B3665D64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817221" y="2601628"/>
                <a:ext cx="497496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5B65AEFE-8937-CF0D-8135-60B01582F767}"/>
                  </a:ext>
                </a:extLst>
              </p14:cNvPr>
              <p14:cNvContentPartPr/>
              <p14:nvPr/>
            </p14:nvContentPartPr>
            <p14:xfrm>
              <a:off x="5021689" y="4824988"/>
              <a:ext cx="105480" cy="1389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5B65AEFE-8937-CF0D-8135-60B01582F76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006209" y="4809548"/>
                <a:ext cx="136080" cy="169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92" name="Ink 192">
                <a:extLst>
                  <a:ext uri="{FF2B5EF4-FFF2-40B4-BE49-F238E27FC236}">
                    <a16:creationId xmlns:a16="http://schemas.microsoft.com/office/drawing/2014/main" id="{B1E783F9-6F5E-2C3E-12F5-4D6D559EB56D}"/>
                  </a:ext>
                </a:extLst>
              </p14:cNvPr>
              <p14:cNvContentPartPr/>
              <p14:nvPr/>
            </p14:nvContentPartPr>
            <p14:xfrm>
              <a:off x="5892169" y="1805668"/>
              <a:ext cx="770040" cy="223200"/>
            </p14:xfrm>
          </p:contentPart>
        </mc:Choice>
        <mc:Fallback xmlns="">
          <p:pic>
            <p:nvPicPr>
              <p:cNvPr id="192" name="Ink 192">
                <a:extLst>
                  <a:ext uri="{FF2B5EF4-FFF2-40B4-BE49-F238E27FC236}">
                    <a16:creationId xmlns:a16="http://schemas.microsoft.com/office/drawing/2014/main" id="{B1E783F9-6F5E-2C3E-12F5-4D6D559EB56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876689" y="1790188"/>
                <a:ext cx="8006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99" name="Ink 199">
                <a:extLst>
                  <a:ext uri="{FF2B5EF4-FFF2-40B4-BE49-F238E27FC236}">
                    <a16:creationId xmlns:a16="http://schemas.microsoft.com/office/drawing/2014/main" id="{6128414A-D343-E292-679F-FB1A6E06FE6E}"/>
                  </a:ext>
                </a:extLst>
              </p14:cNvPr>
              <p14:cNvContentPartPr/>
              <p14:nvPr/>
            </p14:nvContentPartPr>
            <p14:xfrm>
              <a:off x="6766969" y="1662748"/>
              <a:ext cx="1098000" cy="416520"/>
            </p14:xfrm>
          </p:contentPart>
        </mc:Choice>
        <mc:Fallback xmlns="">
          <p:pic>
            <p:nvPicPr>
              <p:cNvPr id="199" name="Ink 199">
                <a:extLst>
                  <a:ext uri="{FF2B5EF4-FFF2-40B4-BE49-F238E27FC236}">
                    <a16:creationId xmlns:a16="http://schemas.microsoft.com/office/drawing/2014/main" id="{6128414A-D343-E292-679F-FB1A6E06FE6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751484" y="1647281"/>
                <a:ext cx="1128610" cy="447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BF4A6EEE-9BFA-B05B-8713-FDB8AC271E6A}"/>
                  </a:ext>
                </a:extLst>
              </p14:cNvPr>
              <p14:cNvContentPartPr/>
              <p14:nvPr/>
            </p14:nvContentPartPr>
            <p14:xfrm>
              <a:off x="5896489" y="2053708"/>
              <a:ext cx="2027160" cy="759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BF4A6EEE-9BFA-B05B-8713-FDB8AC271E6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881009" y="2038301"/>
                <a:ext cx="2057760" cy="106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05" name="Ink 205">
                <a:extLst>
                  <a:ext uri="{FF2B5EF4-FFF2-40B4-BE49-F238E27FC236}">
                    <a16:creationId xmlns:a16="http://schemas.microsoft.com/office/drawing/2014/main" id="{54EDFB08-8B78-8950-C8E1-EA56E1DD6A50}"/>
                  </a:ext>
                </a:extLst>
              </p14:cNvPr>
              <p14:cNvContentPartPr/>
              <p14:nvPr/>
            </p14:nvContentPartPr>
            <p14:xfrm>
              <a:off x="5311849" y="5830108"/>
              <a:ext cx="172800" cy="223200"/>
            </p14:xfrm>
          </p:contentPart>
        </mc:Choice>
        <mc:Fallback xmlns="">
          <p:pic>
            <p:nvPicPr>
              <p:cNvPr id="205" name="Ink 205">
                <a:extLst>
                  <a:ext uri="{FF2B5EF4-FFF2-40B4-BE49-F238E27FC236}">
                    <a16:creationId xmlns:a16="http://schemas.microsoft.com/office/drawing/2014/main" id="{54EDFB08-8B78-8950-C8E1-EA56E1DD6A5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296369" y="5814628"/>
                <a:ext cx="2034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18E3FE42-5E61-E56F-298E-1ED606BB25C9}"/>
                  </a:ext>
                </a:extLst>
              </p14:cNvPr>
              <p14:cNvContentPartPr/>
              <p14:nvPr/>
            </p14:nvContentPartPr>
            <p14:xfrm>
              <a:off x="5841769" y="5821468"/>
              <a:ext cx="12960" cy="928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18E3FE42-5E61-E56F-298E-1ED606BB25C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826289" y="5805988"/>
                <a:ext cx="435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3EDECE18-686E-5A3A-76AE-5F5096AF932F}"/>
                  </a:ext>
                </a:extLst>
              </p14:cNvPr>
              <p14:cNvContentPartPr/>
              <p14:nvPr/>
            </p14:nvContentPartPr>
            <p14:xfrm>
              <a:off x="5841769" y="5728948"/>
              <a:ext cx="29880" cy="86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3EDECE18-686E-5A3A-76AE-5F5096AF932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826100" y="5713468"/>
                <a:ext cx="60853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2C0F33F-88E0-AF0D-8CAC-626818E40610}"/>
                  </a:ext>
                </a:extLst>
              </p14:cNvPr>
              <p14:cNvContentPartPr/>
              <p14:nvPr/>
            </p14:nvContentPartPr>
            <p14:xfrm>
              <a:off x="6001609" y="5762788"/>
              <a:ext cx="101160" cy="1389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2C0F33F-88E0-AF0D-8CAC-626818E4061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986129" y="5747348"/>
                <a:ext cx="131760" cy="169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18" name="Ink 218">
                <a:extLst>
                  <a:ext uri="{FF2B5EF4-FFF2-40B4-BE49-F238E27FC236}">
                    <a16:creationId xmlns:a16="http://schemas.microsoft.com/office/drawing/2014/main" id="{C3E1951E-C5F7-9619-A869-A113DC909C0E}"/>
                  </a:ext>
                </a:extLst>
              </p14:cNvPr>
              <p14:cNvContentPartPr/>
              <p14:nvPr/>
            </p14:nvContentPartPr>
            <p14:xfrm>
              <a:off x="6468529" y="5598628"/>
              <a:ext cx="1682280" cy="437760"/>
            </p14:xfrm>
          </p:contentPart>
        </mc:Choice>
        <mc:Fallback xmlns="">
          <p:pic>
            <p:nvPicPr>
              <p:cNvPr id="218" name="Ink 218">
                <a:extLst>
                  <a:ext uri="{FF2B5EF4-FFF2-40B4-BE49-F238E27FC236}">
                    <a16:creationId xmlns:a16="http://schemas.microsoft.com/office/drawing/2014/main" id="{C3E1951E-C5F7-9619-A869-A113DC909C0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453052" y="5583148"/>
                <a:ext cx="1712873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29" name="Ink 229">
                <a:extLst>
                  <a:ext uri="{FF2B5EF4-FFF2-40B4-BE49-F238E27FC236}">
                    <a16:creationId xmlns:a16="http://schemas.microsoft.com/office/drawing/2014/main" id="{BF6748F9-DADC-880B-7F28-09E27DACEEF4}"/>
                  </a:ext>
                </a:extLst>
              </p14:cNvPr>
              <p14:cNvContentPartPr/>
              <p14:nvPr/>
            </p14:nvContentPartPr>
            <p14:xfrm>
              <a:off x="5471689" y="6174988"/>
              <a:ext cx="1825560" cy="378720"/>
            </p14:xfrm>
          </p:contentPart>
        </mc:Choice>
        <mc:Fallback xmlns="">
          <p:pic>
            <p:nvPicPr>
              <p:cNvPr id="229" name="Ink 229">
                <a:extLst>
                  <a:ext uri="{FF2B5EF4-FFF2-40B4-BE49-F238E27FC236}">
                    <a16:creationId xmlns:a16="http://schemas.microsoft.com/office/drawing/2014/main" id="{BF6748F9-DADC-880B-7F28-09E27DACEEF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456206" y="6159523"/>
                <a:ext cx="1856166" cy="409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7" name="Ink 21">
                <a:extLst>
                  <a:ext uri="{FF2B5EF4-FFF2-40B4-BE49-F238E27FC236}">
                    <a16:creationId xmlns:a16="http://schemas.microsoft.com/office/drawing/2014/main" id="{1735277C-747E-C3AE-0577-B55F3A18E581}"/>
                  </a:ext>
                </a:extLst>
              </p14:cNvPr>
              <p14:cNvContentPartPr/>
              <p14:nvPr/>
            </p14:nvContentPartPr>
            <p14:xfrm>
              <a:off x="6783889" y="4749388"/>
              <a:ext cx="109800" cy="113760"/>
            </p14:xfrm>
          </p:contentPart>
        </mc:Choice>
        <mc:Fallback xmlns="">
          <p:pic>
            <p:nvPicPr>
              <p:cNvPr id="17" name="Ink 21">
                <a:extLst>
                  <a:ext uri="{FF2B5EF4-FFF2-40B4-BE49-F238E27FC236}">
                    <a16:creationId xmlns:a16="http://schemas.microsoft.com/office/drawing/2014/main" id="{1735277C-747E-C3AE-0577-B55F3A18E58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768409" y="4733957"/>
                <a:ext cx="140400" cy="144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8" name="Ink 21">
                <a:extLst>
                  <a:ext uri="{FF2B5EF4-FFF2-40B4-BE49-F238E27FC236}">
                    <a16:creationId xmlns:a16="http://schemas.microsoft.com/office/drawing/2014/main" id="{33ADC412-6B94-BE61-5D2D-0C629B74BD83}"/>
                  </a:ext>
                </a:extLst>
              </p14:cNvPr>
              <p14:cNvContentPartPr/>
              <p14:nvPr/>
            </p14:nvContentPartPr>
            <p14:xfrm>
              <a:off x="6430729" y="4765948"/>
              <a:ext cx="176760" cy="135360"/>
            </p14:xfrm>
          </p:contentPart>
        </mc:Choice>
        <mc:Fallback xmlns="">
          <p:pic>
            <p:nvPicPr>
              <p:cNvPr id="18" name="Ink 21">
                <a:extLst>
                  <a:ext uri="{FF2B5EF4-FFF2-40B4-BE49-F238E27FC236}">
                    <a16:creationId xmlns:a16="http://schemas.microsoft.com/office/drawing/2014/main" id="{33ADC412-6B94-BE61-5D2D-0C629B74BD8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415280" y="4750468"/>
                <a:ext cx="207298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0" name="Ink 21">
                <a:extLst>
                  <a:ext uri="{FF2B5EF4-FFF2-40B4-BE49-F238E27FC236}">
                    <a16:creationId xmlns:a16="http://schemas.microsoft.com/office/drawing/2014/main" id="{8585E42E-F0FE-3C64-6F37-14507ED5A66B}"/>
                  </a:ext>
                </a:extLst>
              </p14:cNvPr>
              <p14:cNvContentPartPr/>
              <p14:nvPr/>
            </p14:nvContentPartPr>
            <p14:xfrm>
              <a:off x="6039409" y="4795468"/>
              <a:ext cx="143280" cy="84600"/>
            </p14:xfrm>
          </p:contentPart>
        </mc:Choice>
        <mc:Fallback xmlns="">
          <p:pic>
            <p:nvPicPr>
              <p:cNvPr id="20" name="Ink 21">
                <a:extLst>
                  <a:ext uri="{FF2B5EF4-FFF2-40B4-BE49-F238E27FC236}">
                    <a16:creationId xmlns:a16="http://schemas.microsoft.com/office/drawing/2014/main" id="{8585E42E-F0FE-3C64-6F37-14507ED5A66B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23929" y="4779922"/>
                <a:ext cx="173880" cy="115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1" name="Ink 21">
                <a:extLst>
                  <a:ext uri="{FF2B5EF4-FFF2-40B4-BE49-F238E27FC236}">
                    <a16:creationId xmlns:a16="http://schemas.microsoft.com/office/drawing/2014/main" id="{44B0952A-E15A-425A-CCFB-DF55C05896AB}"/>
                  </a:ext>
                </a:extLst>
              </p14:cNvPr>
              <p14:cNvContentPartPr/>
              <p14:nvPr/>
            </p14:nvContentPartPr>
            <p14:xfrm>
              <a:off x="5618929" y="4782868"/>
              <a:ext cx="105480" cy="122400"/>
            </p14:xfrm>
          </p:contentPart>
        </mc:Choice>
        <mc:Fallback xmlns="">
          <p:pic>
            <p:nvPicPr>
              <p:cNvPr id="21" name="Ink 21">
                <a:extLst>
                  <a:ext uri="{FF2B5EF4-FFF2-40B4-BE49-F238E27FC236}">
                    <a16:creationId xmlns:a16="http://schemas.microsoft.com/office/drawing/2014/main" id="{44B0952A-E15A-425A-CCFB-DF55C05896A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603449" y="4767342"/>
                <a:ext cx="136080" cy="153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4" name="Ink 24">
                <a:extLst>
                  <a:ext uri="{FF2B5EF4-FFF2-40B4-BE49-F238E27FC236}">
                    <a16:creationId xmlns:a16="http://schemas.microsoft.com/office/drawing/2014/main" id="{E5CD6D4A-F954-8351-E56C-7B4AE2AB3C8F}"/>
                  </a:ext>
                </a:extLst>
              </p14:cNvPr>
              <p14:cNvContentPartPr/>
              <p14:nvPr/>
            </p14:nvContentPartPr>
            <p14:xfrm>
              <a:off x="7772089" y="4715548"/>
              <a:ext cx="126360" cy="101160"/>
            </p14:xfrm>
          </p:contentPart>
        </mc:Choice>
        <mc:Fallback xmlns="">
          <p:pic>
            <p:nvPicPr>
              <p:cNvPr id="24" name="Ink 24">
                <a:extLst>
                  <a:ext uri="{FF2B5EF4-FFF2-40B4-BE49-F238E27FC236}">
                    <a16:creationId xmlns:a16="http://schemas.microsoft.com/office/drawing/2014/main" id="{E5CD6D4A-F954-8351-E56C-7B4AE2AB3C8F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756653" y="4700068"/>
                <a:ext cx="156873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9" name="Ink 40">
                <a:extLst>
                  <a:ext uri="{FF2B5EF4-FFF2-40B4-BE49-F238E27FC236}">
                    <a16:creationId xmlns:a16="http://schemas.microsoft.com/office/drawing/2014/main" id="{BD9B2C3F-FCE0-4D44-07E4-4D3782191494}"/>
                  </a:ext>
                </a:extLst>
              </p14:cNvPr>
              <p14:cNvContentPartPr/>
              <p14:nvPr/>
            </p14:nvContentPartPr>
            <p14:xfrm>
              <a:off x="6960289" y="2428468"/>
              <a:ext cx="1653120" cy="180720"/>
            </p14:xfrm>
          </p:contentPart>
        </mc:Choice>
        <mc:Fallback xmlns="">
          <p:pic>
            <p:nvPicPr>
              <p:cNvPr id="39" name="Ink 40">
                <a:extLst>
                  <a:ext uri="{FF2B5EF4-FFF2-40B4-BE49-F238E27FC236}">
                    <a16:creationId xmlns:a16="http://schemas.microsoft.com/office/drawing/2014/main" id="{BD9B2C3F-FCE0-4D44-07E4-4D378219149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944809" y="2412988"/>
                <a:ext cx="16837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0" name="Ink 40">
                <a:extLst>
                  <a:ext uri="{FF2B5EF4-FFF2-40B4-BE49-F238E27FC236}">
                    <a16:creationId xmlns:a16="http://schemas.microsoft.com/office/drawing/2014/main" id="{2E3A3ECD-168C-86C8-0E15-9C9C7AF832E4}"/>
                  </a:ext>
                </a:extLst>
              </p14:cNvPr>
              <p14:cNvContentPartPr/>
              <p14:nvPr/>
            </p14:nvContentPartPr>
            <p14:xfrm>
              <a:off x="5757889" y="2541868"/>
              <a:ext cx="122400" cy="113400"/>
            </p14:xfrm>
          </p:contentPart>
        </mc:Choice>
        <mc:Fallback xmlns="">
          <p:pic>
            <p:nvPicPr>
              <p:cNvPr id="40" name="Ink 40">
                <a:extLst>
                  <a:ext uri="{FF2B5EF4-FFF2-40B4-BE49-F238E27FC236}">
                    <a16:creationId xmlns:a16="http://schemas.microsoft.com/office/drawing/2014/main" id="{2E3A3ECD-168C-86C8-0E15-9C9C7AF832E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742409" y="2526388"/>
                <a:ext cx="153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9" name="Ink 59">
                <a:extLst>
                  <a:ext uri="{FF2B5EF4-FFF2-40B4-BE49-F238E27FC236}">
                    <a16:creationId xmlns:a16="http://schemas.microsoft.com/office/drawing/2014/main" id="{E1EA0947-6C8F-89E5-8E36-2A5B13885221}"/>
                  </a:ext>
                </a:extLst>
              </p14:cNvPr>
              <p14:cNvContentPartPr/>
              <p14:nvPr/>
            </p14:nvContentPartPr>
            <p14:xfrm>
              <a:off x="4576009" y="3369868"/>
              <a:ext cx="614160" cy="621000"/>
            </p14:xfrm>
          </p:contentPart>
        </mc:Choice>
        <mc:Fallback xmlns="">
          <p:pic>
            <p:nvPicPr>
              <p:cNvPr id="59" name="Ink 59">
                <a:extLst>
                  <a:ext uri="{FF2B5EF4-FFF2-40B4-BE49-F238E27FC236}">
                    <a16:creationId xmlns:a16="http://schemas.microsoft.com/office/drawing/2014/main" id="{E1EA0947-6C8F-89E5-8E36-2A5B1388522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560529" y="3354379"/>
                <a:ext cx="644760" cy="651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1898C17-1087-4343-1D26-443E7E189397}"/>
                  </a:ext>
                </a:extLst>
              </p14:cNvPr>
              <p14:cNvContentPartPr/>
              <p14:nvPr/>
            </p14:nvContentPartPr>
            <p14:xfrm>
              <a:off x="579960" y="2523960"/>
              <a:ext cx="2500920" cy="1927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1898C17-1087-4343-1D26-443E7E18939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64120" y="2460600"/>
                <a:ext cx="2532240" cy="20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FB9DA1-4B6E-73FE-29C7-30ABBEEAA099}"/>
                  </a:ext>
                </a:extLst>
              </p14:cNvPr>
              <p14:cNvContentPartPr/>
              <p14:nvPr/>
            </p14:nvContentPartPr>
            <p14:xfrm>
              <a:off x="2014560" y="23162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FB9DA1-4B6E-73FE-29C7-30ABBEEAA099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998720" y="22528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C9E87E7-166F-3BCF-B57A-C6112E4B43D2}"/>
                  </a:ext>
                </a:extLst>
              </p14:cNvPr>
              <p14:cNvContentPartPr/>
              <p14:nvPr/>
            </p14:nvContentPartPr>
            <p14:xfrm>
              <a:off x="2014560" y="2379960"/>
              <a:ext cx="13680" cy="10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C9E87E7-166F-3BCF-B57A-C6112E4B43D2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998720" y="2316600"/>
                <a:ext cx="450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62011B9-2FC4-8F83-F397-F77245907122}"/>
                  </a:ext>
                </a:extLst>
              </p14:cNvPr>
              <p14:cNvContentPartPr/>
              <p14:nvPr/>
            </p14:nvContentPartPr>
            <p14:xfrm>
              <a:off x="2007720" y="2430000"/>
              <a:ext cx="13680" cy="67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62011B9-2FC4-8F83-F397-F77245907122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991880" y="2366640"/>
                <a:ext cx="450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4E6C98F-C4FB-34DF-EA3B-F7E395850232}"/>
                  </a:ext>
                </a:extLst>
              </p14:cNvPr>
              <p14:cNvContentPartPr/>
              <p14:nvPr/>
            </p14:nvContentPartPr>
            <p14:xfrm>
              <a:off x="2004480" y="2574360"/>
              <a:ext cx="360" cy="80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4E6C98F-C4FB-34DF-EA3B-F7E395850232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988640" y="2511000"/>
                <a:ext cx="316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1B7008-6088-BA67-9E5C-FF50AE405300}"/>
                  </a:ext>
                </a:extLst>
              </p14:cNvPr>
              <p14:cNvContentPartPr/>
              <p14:nvPr/>
            </p14:nvContentPartPr>
            <p14:xfrm>
              <a:off x="2011320" y="2705040"/>
              <a:ext cx="10080" cy="33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1B7008-6088-BA67-9E5C-FF50AE40530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995480" y="2641680"/>
                <a:ext cx="4140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84E359F-BAAC-A8D9-54A8-BA3F3B22912A}"/>
                  </a:ext>
                </a:extLst>
              </p14:cNvPr>
              <p14:cNvContentPartPr/>
              <p14:nvPr/>
            </p14:nvContentPartPr>
            <p14:xfrm>
              <a:off x="2017800" y="2855880"/>
              <a:ext cx="23760" cy="181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84E359F-BAAC-A8D9-54A8-BA3F3B22912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001960" y="2792520"/>
                <a:ext cx="550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CC115A2-E3B2-B340-2D37-14836F65BFC3}"/>
                  </a:ext>
                </a:extLst>
              </p14:cNvPr>
              <p14:cNvContentPartPr/>
              <p14:nvPr/>
            </p14:nvContentPartPr>
            <p14:xfrm>
              <a:off x="8259120" y="271440"/>
              <a:ext cx="27000" cy="20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CC115A2-E3B2-B340-2D37-14836F65BFC3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243280" y="208080"/>
                <a:ext cx="583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5851388-F140-2647-99A8-814DD3F2BFD9}"/>
                  </a:ext>
                </a:extLst>
              </p14:cNvPr>
              <p14:cNvContentPartPr/>
              <p14:nvPr/>
            </p14:nvContentPartPr>
            <p14:xfrm>
              <a:off x="311760" y="150840"/>
              <a:ext cx="8597880" cy="5105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5851388-F140-2647-99A8-814DD3F2BFD9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95560" y="134640"/>
                <a:ext cx="8630280" cy="513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765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6">
                <a:extLst>
                  <a:ext uri="{FF2B5EF4-FFF2-40B4-BE49-F238E27FC236}">
                    <a16:creationId xmlns:a16="http://schemas.microsoft.com/office/drawing/2014/main" id="{E1F9C5BE-8BDB-7F35-FA3A-C5B4DFEB4812}"/>
                  </a:ext>
                </a:extLst>
              </p14:cNvPr>
              <p14:cNvContentPartPr/>
              <p14:nvPr/>
            </p14:nvContentPartPr>
            <p14:xfrm>
              <a:off x="829129" y="708028"/>
              <a:ext cx="420840" cy="627120"/>
            </p14:xfrm>
          </p:contentPart>
        </mc:Choice>
        <mc:Fallback xmlns="">
          <p:pic>
            <p:nvPicPr>
              <p:cNvPr id="6" name="Ink 6">
                <a:extLst>
                  <a:ext uri="{FF2B5EF4-FFF2-40B4-BE49-F238E27FC236}">
                    <a16:creationId xmlns:a16="http://schemas.microsoft.com/office/drawing/2014/main" id="{E1F9C5BE-8BDB-7F35-FA3A-C5B4DFEB48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662" y="692548"/>
                <a:ext cx="451414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346B91-74F5-E8E3-B6AD-4C5BDDD7EF54}"/>
                  </a:ext>
                </a:extLst>
              </p14:cNvPr>
              <p14:cNvContentPartPr/>
              <p14:nvPr/>
            </p14:nvContentPartPr>
            <p14:xfrm>
              <a:off x="1552369" y="842668"/>
              <a:ext cx="25560" cy="33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346B91-74F5-E8E3-B6AD-4C5BDDD7EF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6889" y="827351"/>
                <a:ext cx="56160" cy="64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B31F9C4-2DBB-F90F-3511-7BC562587A64}"/>
                  </a:ext>
                </a:extLst>
              </p14:cNvPr>
              <p14:cNvContentPartPr/>
              <p14:nvPr/>
            </p14:nvContentPartPr>
            <p14:xfrm>
              <a:off x="1564969" y="1178908"/>
              <a:ext cx="50760" cy="50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B31F9C4-2DBB-F90F-3511-7BC562587A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9489" y="1163428"/>
                <a:ext cx="813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19EE2EB-5B72-0B23-AC8F-274E5B83A962}"/>
                  </a:ext>
                </a:extLst>
              </p14:cNvPr>
              <p14:cNvContentPartPr/>
              <p14:nvPr/>
            </p14:nvContentPartPr>
            <p14:xfrm>
              <a:off x="2709049" y="384028"/>
              <a:ext cx="214920" cy="257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19EE2EB-5B72-0B23-AC8F-274E5B83A96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93569" y="368526"/>
                <a:ext cx="245520" cy="287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5">
                <a:extLst>
                  <a:ext uri="{FF2B5EF4-FFF2-40B4-BE49-F238E27FC236}">
                    <a16:creationId xmlns:a16="http://schemas.microsoft.com/office/drawing/2014/main" id="{B67ACE4E-8BF5-1827-394E-5280A6FB7A7A}"/>
                  </a:ext>
                </a:extLst>
              </p14:cNvPr>
              <p14:cNvContentPartPr/>
              <p14:nvPr/>
            </p14:nvContentPartPr>
            <p14:xfrm>
              <a:off x="3133489" y="367828"/>
              <a:ext cx="719640" cy="298080"/>
            </p14:xfrm>
          </p:contentPart>
        </mc:Choice>
        <mc:Fallback xmlns="">
          <p:pic>
            <p:nvPicPr>
              <p:cNvPr id="15" name="Ink 15">
                <a:extLst>
                  <a:ext uri="{FF2B5EF4-FFF2-40B4-BE49-F238E27FC236}">
                    <a16:creationId xmlns:a16="http://schemas.microsoft.com/office/drawing/2014/main" id="{B67ACE4E-8BF5-1827-394E-5280A6FB7A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18001" y="352329"/>
                <a:ext cx="750255" cy="328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5">
                <a:extLst>
                  <a:ext uri="{FF2B5EF4-FFF2-40B4-BE49-F238E27FC236}">
                    <a16:creationId xmlns:a16="http://schemas.microsoft.com/office/drawing/2014/main" id="{834F964B-A598-3128-B78D-4E8665DB6912}"/>
                  </a:ext>
                </a:extLst>
              </p14:cNvPr>
              <p14:cNvContentPartPr/>
              <p14:nvPr/>
            </p14:nvContentPartPr>
            <p14:xfrm>
              <a:off x="2704729" y="817828"/>
              <a:ext cx="1573200" cy="554760"/>
            </p14:xfrm>
          </p:contentPart>
        </mc:Choice>
        <mc:Fallback xmlns="">
          <p:pic>
            <p:nvPicPr>
              <p:cNvPr id="24" name="Ink 25">
                <a:extLst>
                  <a:ext uri="{FF2B5EF4-FFF2-40B4-BE49-F238E27FC236}">
                    <a16:creationId xmlns:a16="http://schemas.microsoft.com/office/drawing/2014/main" id="{834F964B-A598-3128-B78D-4E8665DB69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89249" y="802358"/>
                <a:ext cx="1603800" cy="585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5">
                <a:extLst>
                  <a:ext uri="{FF2B5EF4-FFF2-40B4-BE49-F238E27FC236}">
                    <a16:creationId xmlns:a16="http://schemas.microsoft.com/office/drawing/2014/main" id="{2544E765-A000-D9D1-911B-0DEB632B27B2}"/>
                  </a:ext>
                </a:extLst>
              </p14:cNvPr>
              <p14:cNvContentPartPr/>
              <p14:nvPr/>
            </p14:nvContentPartPr>
            <p14:xfrm>
              <a:off x="3962209" y="300508"/>
              <a:ext cx="803520" cy="264960"/>
            </p14:xfrm>
          </p:contentPart>
        </mc:Choice>
        <mc:Fallback xmlns="">
          <p:pic>
            <p:nvPicPr>
              <p:cNvPr id="25" name="Ink 25">
                <a:extLst>
                  <a:ext uri="{FF2B5EF4-FFF2-40B4-BE49-F238E27FC236}">
                    <a16:creationId xmlns:a16="http://schemas.microsoft.com/office/drawing/2014/main" id="{2544E765-A000-D9D1-911B-0DEB632B27B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46729" y="285007"/>
                <a:ext cx="834120" cy="295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2">
                <a:extLst>
                  <a:ext uri="{FF2B5EF4-FFF2-40B4-BE49-F238E27FC236}">
                    <a16:creationId xmlns:a16="http://schemas.microsoft.com/office/drawing/2014/main" id="{F2AEFB03-F495-4CE6-C109-0990E4A34057}"/>
                  </a:ext>
                </a:extLst>
              </p14:cNvPr>
              <p14:cNvContentPartPr/>
              <p14:nvPr/>
            </p14:nvContentPartPr>
            <p14:xfrm>
              <a:off x="2767729" y="1296628"/>
              <a:ext cx="2317320" cy="1080720"/>
            </p14:xfrm>
          </p:contentPart>
        </mc:Choice>
        <mc:Fallback xmlns="">
          <p:pic>
            <p:nvPicPr>
              <p:cNvPr id="42" name="Ink 42">
                <a:extLst>
                  <a:ext uri="{FF2B5EF4-FFF2-40B4-BE49-F238E27FC236}">
                    <a16:creationId xmlns:a16="http://schemas.microsoft.com/office/drawing/2014/main" id="{F2AEFB03-F495-4CE6-C109-0990E4A3405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52249" y="1281148"/>
                <a:ext cx="2347920" cy="11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9" name="Ink 49">
                <a:extLst>
                  <a:ext uri="{FF2B5EF4-FFF2-40B4-BE49-F238E27FC236}">
                    <a16:creationId xmlns:a16="http://schemas.microsoft.com/office/drawing/2014/main" id="{5B1AC4E0-11C8-DC6E-1444-2E8550CFE311}"/>
                  </a:ext>
                </a:extLst>
              </p14:cNvPr>
              <p14:cNvContentPartPr/>
              <p14:nvPr/>
            </p14:nvContentPartPr>
            <p14:xfrm>
              <a:off x="5400409" y="1767868"/>
              <a:ext cx="1421640" cy="415440"/>
            </p14:xfrm>
          </p:contentPart>
        </mc:Choice>
        <mc:Fallback xmlns="">
          <p:pic>
            <p:nvPicPr>
              <p:cNvPr id="49" name="Ink 49">
                <a:extLst>
                  <a:ext uri="{FF2B5EF4-FFF2-40B4-BE49-F238E27FC236}">
                    <a16:creationId xmlns:a16="http://schemas.microsoft.com/office/drawing/2014/main" id="{5B1AC4E0-11C8-DC6E-1444-2E8550CFE31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84929" y="1752401"/>
                <a:ext cx="1452240" cy="446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2045885-26DE-A365-C2DC-7E68AD701694}"/>
                  </a:ext>
                </a:extLst>
              </p14:cNvPr>
              <p14:cNvContentPartPr/>
              <p14:nvPr/>
            </p14:nvContentPartPr>
            <p14:xfrm>
              <a:off x="6931129" y="1927708"/>
              <a:ext cx="151920" cy="202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2045885-26DE-A365-C2DC-7E68AD7016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15649" y="1912228"/>
                <a:ext cx="18252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5BCDEFC-97FD-5634-7454-5B0015415FC8}"/>
                  </a:ext>
                </a:extLst>
              </p14:cNvPr>
              <p14:cNvContentPartPr/>
              <p14:nvPr/>
            </p14:nvContentPartPr>
            <p14:xfrm>
              <a:off x="3305929" y="2604508"/>
              <a:ext cx="25560" cy="381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5BCDEFC-97FD-5634-7454-5B0015415FC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90449" y="2589028"/>
                <a:ext cx="561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4" name="Ink 54">
                <a:extLst>
                  <a:ext uri="{FF2B5EF4-FFF2-40B4-BE49-F238E27FC236}">
                    <a16:creationId xmlns:a16="http://schemas.microsoft.com/office/drawing/2014/main" id="{FE7C464C-4A1C-2F23-5803-3A677A917AFA}"/>
                  </a:ext>
                </a:extLst>
              </p14:cNvPr>
              <p14:cNvContentPartPr/>
              <p14:nvPr/>
            </p14:nvContentPartPr>
            <p14:xfrm>
              <a:off x="2843329" y="2591908"/>
              <a:ext cx="265320" cy="63720"/>
            </p14:xfrm>
          </p:contentPart>
        </mc:Choice>
        <mc:Fallback xmlns="">
          <p:pic>
            <p:nvPicPr>
              <p:cNvPr id="54" name="Ink 54">
                <a:extLst>
                  <a:ext uri="{FF2B5EF4-FFF2-40B4-BE49-F238E27FC236}">
                    <a16:creationId xmlns:a16="http://schemas.microsoft.com/office/drawing/2014/main" id="{FE7C464C-4A1C-2F23-5803-3A677A917AF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27849" y="2576340"/>
                <a:ext cx="295920" cy="94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33CF711-7519-DD59-6FD5-6CC12644DCEC}"/>
                  </a:ext>
                </a:extLst>
              </p14:cNvPr>
              <p14:cNvContentPartPr/>
              <p14:nvPr/>
            </p14:nvContentPartPr>
            <p14:xfrm>
              <a:off x="1522849" y="3605308"/>
              <a:ext cx="21240" cy="424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33CF711-7519-DD59-6FD5-6CC12644DCE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07369" y="3589828"/>
                <a:ext cx="51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BDBEB2C-954C-17FA-8BBD-F5FD5A064FB0}"/>
                  </a:ext>
                </a:extLst>
              </p14:cNvPr>
              <p14:cNvContentPartPr/>
              <p14:nvPr/>
            </p14:nvContentPartPr>
            <p14:xfrm>
              <a:off x="1522849" y="4004908"/>
              <a:ext cx="33840" cy="338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BDBEB2C-954C-17FA-8BBD-F5FD5A064FB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07369" y="3989428"/>
                <a:ext cx="644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0" name="Ink 60">
                <a:extLst>
                  <a:ext uri="{FF2B5EF4-FFF2-40B4-BE49-F238E27FC236}">
                    <a16:creationId xmlns:a16="http://schemas.microsoft.com/office/drawing/2014/main" id="{F9D501A7-8B52-7C63-536C-DF3FD0164543}"/>
                  </a:ext>
                </a:extLst>
              </p14:cNvPr>
              <p14:cNvContentPartPr/>
              <p14:nvPr/>
            </p14:nvContentPartPr>
            <p14:xfrm>
              <a:off x="681889" y="3500188"/>
              <a:ext cx="399960" cy="690120"/>
            </p14:xfrm>
          </p:contentPart>
        </mc:Choice>
        <mc:Fallback xmlns="">
          <p:pic>
            <p:nvPicPr>
              <p:cNvPr id="60" name="Ink 60">
                <a:extLst>
                  <a:ext uri="{FF2B5EF4-FFF2-40B4-BE49-F238E27FC236}">
                    <a16:creationId xmlns:a16="http://schemas.microsoft.com/office/drawing/2014/main" id="{F9D501A7-8B52-7C63-536C-DF3FD016454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6395" y="3484708"/>
                <a:ext cx="430588" cy="72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5" name="Ink 86">
                <a:extLst>
                  <a:ext uri="{FF2B5EF4-FFF2-40B4-BE49-F238E27FC236}">
                    <a16:creationId xmlns:a16="http://schemas.microsoft.com/office/drawing/2014/main" id="{B1B1E0F8-A18D-6660-6AE1-94F3CB0E8A5F}"/>
                  </a:ext>
                </a:extLst>
              </p14:cNvPr>
              <p14:cNvContentPartPr/>
              <p14:nvPr/>
            </p14:nvContentPartPr>
            <p14:xfrm>
              <a:off x="4647649" y="3483628"/>
              <a:ext cx="1636200" cy="357120"/>
            </p14:xfrm>
          </p:contentPart>
        </mc:Choice>
        <mc:Fallback xmlns="">
          <p:pic>
            <p:nvPicPr>
              <p:cNvPr id="85" name="Ink 86">
                <a:extLst>
                  <a:ext uri="{FF2B5EF4-FFF2-40B4-BE49-F238E27FC236}">
                    <a16:creationId xmlns:a16="http://schemas.microsoft.com/office/drawing/2014/main" id="{B1B1E0F8-A18D-6660-6AE1-94F3CB0E8A5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32169" y="3468164"/>
                <a:ext cx="1666800" cy="387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6" name="Ink 86">
                <a:extLst>
                  <a:ext uri="{FF2B5EF4-FFF2-40B4-BE49-F238E27FC236}">
                    <a16:creationId xmlns:a16="http://schemas.microsoft.com/office/drawing/2014/main" id="{E13B9CFB-EA26-D65D-2EAC-0935832BB9F7}"/>
                  </a:ext>
                </a:extLst>
              </p14:cNvPr>
              <p14:cNvContentPartPr/>
              <p14:nvPr/>
            </p14:nvContentPartPr>
            <p14:xfrm>
              <a:off x="2792929" y="3466708"/>
              <a:ext cx="1447200" cy="558000"/>
            </p14:xfrm>
          </p:contentPart>
        </mc:Choice>
        <mc:Fallback xmlns="">
          <p:pic>
            <p:nvPicPr>
              <p:cNvPr id="86" name="Ink 86">
                <a:extLst>
                  <a:ext uri="{FF2B5EF4-FFF2-40B4-BE49-F238E27FC236}">
                    <a16:creationId xmlns:a16="http://schemas.microsoft.com/office/drawing/2014/main" id="{E13B9CFB-EA26-D65D-2EAC-0935832BB9F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77445" y="3451228"/>
                <a:ext cx="1477808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2" name="Ink 92">
                <a:extLst>
                  <a:ext uri="{FF2B5EF4-FFF2-40B4-BE49-F238E27FC236}">
                    <a16:creationId xmlns:a16="http://schemas.microsoft.com/office/drawing/2014/main" id="{836E663D-E420-DF26-0667-A9C26ABE6DEF}"/>
                  </a:ext>
                </a:extLst>
              </p14:cNvPr>
              <p14:cNvContentPartPr/>
              <p14:nvPr/>
            </p14:nvContentPartPr>
            <p14:xfrm>
              <a:off x="2877169" y="4240348"/>
              <a:ext cx="1316520" cy="366480"/>
            </p14:xfrm>
          </p:contentPart>
        </mc:Choice>
        <mc:Fallback xmlns="">
          <p:pic>
            <p:nvPicPr>
              <p:cNvPr id="92" name="Ink 92">
                <a:extLst>
                  <a:ext uri="{FF2B5EF4-FFF2-40B4-BE49-F238E27FC236}">
                    <a16:creationId xmlns:a16="http://schemas.microsoft.com/office/drawing/2014/main" id="{836E663D-E420-DF26-0667-A9C26ABE6DE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61693" y="4224853"/>
                <a:ext cx="1347112" cy="397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2" name="Ink 102">
                <a:extLst>
                  <a:ext uri="{FF2B5EF4-FFF2-40B4-BE49-F238E27FC236}">
                    <a16:creationId xmlns:a16="http://schemas.microsoft.com/office/drawing/2014/main" id="{D71F72EE-BB42-16C0-E9F6-A2BFB846F1DA}"/>
                  </a:ext>
                </a:extLst>
              </p14:cNvPr>
              <p14:cNvContentPartPr/>
              <p14:nvPr/>
            </p14:nvContentPartPr>
            <p14:xfrm>
              <a:off x="2839369" y="4805908"/>
              <a:ext cx="1463760" cy="515520"/>
            </p14:xfrm>
          </p:contentPart>
        </mc:Choice>
        <mc:Fallback xmlns="">
          <p:pic>
            <p:nvPicPr>
              <p:cNvPr id="102" name="Ink 102">
                <a:extLst>
                  <a:ext uri="{FF2B5EF4-FFF2-40B4-BE49-F238E27FC236}">
                    <a16:creationId xmlns:a16="http://schemas.microsoft.com/office/drawing/2014/main" id="{D71F72EE-BB42-16C0-E9F6-A2BFB846F1D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23889" y="4790439"/>
                <a:ext cx="1494360" cy="5460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1" name="Ink 111">
                <a:extLst>
                  <a:ext uri="{FF2B5EF4-FFF2-40B4-BE49-F238E27FC236}">
                    <a16:creationId xmlns:a16="http://schemas.microsoft.com/office/drawing/2014/main" id="{884B9005-264C-EDD6-96AD-5447294B8EA4}"/>
                  </a:ext>
                </a:extLst>
              </p14:cNvPr>
              <p14:cNvContentPartPr/>
              <p14:nvPr/>
            </p14:nvContentPartPr>
            <p14:xfrm>
              <a:off x="2814169" y="5434828"/>
              <a:ext cx="1808280" cy="517320"/>
            </p14:xfrm>
          </p:contentPart>
        </mc:Choice>
        <mc:Fallback xmlns="">
          <p:pic>
            <p:nvPicPr>
              <p:cNvPr id="111" name="Ink 111">
                <a:extLst>
                  <a:ext uri="{FF2B5EF4-FFF2-40B4-BE49-F238E27FC236}">
                    <a16:creationId xmlns:a16="http://schemas.microsoft.com/office/drawing/2014/main" id="{884B9005-264C-EDD6-96AD-5447294B8EA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98692" y="5419359"/>
                <a:ext cx="1838874" cy="547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9" name="Ink 119">
                <a:extLst>
                  <a:ext uri="{FF2B5EF4-FFF2-40B4-BE49-F238E27FC236}">
                    <a16:creationId xmlns:a16="http://schemas.microsoft.com/office/drawing/2014/main" id="{65BB17F8-3FA0-7C99-26C0-FA635B6A4B14}"/>
                  </a:ext>
                </a:extLst>
              </p14:cNvPr>
              <p14:cNvContentPartPr/>
              <p14:nvPr/>
            </p14:nvContentPartPr>
            <p14:xfrm>
              <a:off x="5030329" y="5359228"/>
              <a:ext cx="1564560" cy="369720"/>
            </p14:xfrm>
          </p:contentPart>
        </mc:Choice>
        <mc:Fallback xmlns="">
          <p:pic>
            <p:nvPicPr>
              <p:cNvPr id="119" name="Ink 119">
                <a:extLst>
                  <a:ext uri="{FF2B5EF4-FFF2-40B4-BE49-F238E27FC236}">
                    <a16:creationId xmlns:a16="http://schemas.microsoft.com/office/drawing/2014/main" id="{65BB17F8-3FA0-7C99-26C0-FA635B6A4B1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14853" y="5343763"/>
                <a:ext cx="1595153" cy="4002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410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4">
                <a:extLst>
                  <a:ext uri="{FF2B5EF4-FFF2-40B4-BE49-F238E27FC236}">
                    <a16:creationId xmlns:a16="http://schemas.microsoft.com/office/drawing/2014/main" id="{983F16DB-9E22-DC3A-1C18-2A9C489A851C}"/>
                  </a:ext>
                </a:extLst>
              </p14:cNvPr>
              <p14:cNvContentPartPr/>
              <p14:nvPr/>
            </p14:nvContentPartPr>
            <p14:xfrm>
              <a:off x="2065369" y="1275748"/>
              <a:ext cx="4331880" cy="3738960"/>
            </p14:xfrm>
          </p:contentPart>
        </mc:Choice>
        <mc:Fallback xmlns="">
          <p:pic>
            <p:nvPicPr>
              <p:cNvPr id="4" name="Ink 4">
                <a:extLst>
                  <a:ext uri="{FF2B5EF4-FFF2-40B4-BE49-F238E27FC236}">
                    <a16:creationId xmlns:a16="http://schemas.microsoft.com/office/drawing/2014/main" id="{983F16DB-9E22-DC3A-1C18-2A9C489A85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9889" y="1260268"/>
                <a:ext cx="4362480" cy="37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5">
                <a:extLst>
                  <a:ext uri="{FF2B5EF4-FFF2-40B4-BE49-F238E27FC236}">
                    <a16:creationId xmlns:a16="http://schemas.microsoft.com/office/drawing/2014/main" id="{86160911-366E-FB6D-10C0-1865F31E1345}"/>
                  </a:ext>
                </a:extLst>
              </p14:cNvPr>
              <p14:cNvContentPartPr/>
              <p14:nvPr/>
            </p14:nvContentPartPr>
            <p14:xfrm>
              <a:off x="3205129" y="5333668"/>
              <a:ext cx="912960" cy="202320"/>
            </p14:xfrm>
          </p:contentPart>
        </mc:Choice>
        <mc:Fallback xmlns="">
          <p:pic>
            <p:nvPicPr>
              <p:cNvPr id="14" name="Ink 15">
                <a:extLst>
                  <a:ext uri="{FF2B5EF4-FFF2-40B4-BE49-F238E27FC236}">
                    <a16:creationId xmlns:a16="http://schemas.microsoft.com/office/drawing/2014/main" id="{86160911-366E-FB6D-10C0-1865F31E13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9649" y="5318188"/>
                <a:ext cx="9435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1">
                <a:extLst>
                  <a:ext uri="{FF2B5EF4-FFF2-40B4-BE49-F238E27FC236}">
                    <a16:creationId xmlns:a16="http://schemas.microsoft.com/office/drawing/2014/main" id="{5FAD1543-BDAD-A8D7-4EA1-D1D799514C7A}"/>
                  </a:ext>
                </a:extLst>
              </p14:cNvPr>
              <p14:cNvContentPartPr/>
              <p14:nvPr/>
            </p14:nvContentPartPr>
            <p14:xfrm>
              <a:off x="4395289" y="5304508"/>
              <a:ext cx="601560" cy="189720"/>
            </p14:xfrm>
          </p:contentPart>
        </mc:Choice>
        <mc:Fallback xmlns="">
          <p:pic>
            <p:nvPicPr>
              <p:cNvPr id="21" name="Ink 21">
                <a:extLst>
                  <a:ext uri="{FF2B5EF4-FFF2-40B4-BE49-F238E27FC236}">
                    <a16:creationId xmlns:a16="http://schemas.microsoft.com/office/drawing/2014/main" id="{5FAD1543-BDAD-A8D7-4EA1-D1D799514C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79818" y="5289028"/>
                <a:ext cx="632142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5">
                <a:extLst>
                  <a:ext uri="{FF2B5EF4-FFF2-40B4-BE49-F238E27FC236}">
                    <a16:creationId xmlns:a16="http://schemas.microsoft.com/office/drawing/2014/main" id="{B88A9522-7040-E012-EC2D-AAD3460C3EBE}"/>
                  </a:ext>
                </a:extLst>
              </p14:cNvPr>
              <p14:cNvContentPartPr/>
              <p14:nvPr/>
            </p14:nvContentPartPr>
            <p14:xfrm>
              <a:off x="6602809" y="5064748"/>
              <a:ext cx="194040" cy="260640"/>
            </p14:xfrm>
          </p:contentPart>
        </mc:Choice>
        <mc:Fallback xmlns="">
          <p:pic>
            <p:nvPicPr>
              <p:cNvPr id="25" name="Ink 25">
                <a:extLst>
                  <a:ext uri="{FF2B5EF4-FFF2-40B4-BE49-F238E27FC236}">
                    <a16:creationId xmlns:a16="http://schemas.microsoft.com/office/drawing/2014/main" id="{B88A9522-7040-E012-EC2D-AAD3460C3E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87300" y="5049268"/>
                <a:ext cx="224697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9">
                <a:extLst>
                  <a:ext uri="{FF2B5EF4-FFF2-40B4-BE49-F238E27FC236}">
                    <a16:creationId xmlns:a16="http://schemas.microsoft.com/office/drawing/2014/main" id="{57D34569-3FB4-B219-42AE-701FDE515393}"/>
                  </a:ext>
                </a:extLst>
              </p14:cNvPr>
              <p14:cNvContentPartPr/>
              <p14:nvPr/>
            </p14:nvContentPartPr>
            <p14:xfrm>
              <a:off x="1750009" y="1040308"/>
              <a:ext cx="231840" cy="227160"/>
            </p14:xfrm>
          </p:contentPart>
        </mc:Choice>
        <mc:Fallback xmlns="">
          <p:pic>
            <p:nvPicPr>
              <p:cNvPr id="29" name="Ink 29">
                <a:extLst>
                  <a:ext uri="{FF2B5EF4-FFF2-40B4-BE49-F238E27FC236}">
                    <a16:creationId xmlns:a16="http://schemas.microsoft.com/office/drawing/2014/main" id="{57D34569-3FB4-B219-42AE-701FDE51539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34505" y="1024852"/>
                <a:ext cx="262488" cy="257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7CC2D5A-AB20-31F5-D60E-7B94DB42B761}"/>
                  </a:ext>
                </a:extLst>
              </p14:cNvPr>
              <p14:cNvContentPartPr/>
              <p14:nvPr/>
            </p14:nvContentPartPr>
            <p14:xfrm>
              <a:off x="2507089" y="3912388"/>
              <a:ext cx="138960" cy="164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7CC2D5A-AB20-31F5-D60E-7B94DB42B7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91649" y="3896874"/>
                <a:ext cx="169481" cy="195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7D00CD9-6B4C-5C01-C636-E55CBCFC10DB}"/>
                  </a:ext>
                </a:extLst>
              </p14:cNvPr>
              <p14:cNvContentPartPr/>
              <p14:nvPr/>
            </p14:nvContentPartPr>
            <p14:xfrm>
              <a:off x="2772049" y="3567508"/>
              <a:ext cx="105480" cy="1180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7D00CD9-6B4C-5C01-C636-E55CBCFC10D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56569" y="3552028"/>
                <a:ext cx="1360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2878CBE-FC99-B4F7-AA41-A7EF70224D69}"/>
                  </a:ext>
                </a:extLst>
              </p14:cNvPr>
              <p14:cNvContentPartPr/>
              <p14:nvPr/>
            </p14:nvContentPartPr>
            <p14:xfrm>
              <a:off x="3264529" y="4189948"/>
              <a:ext cx="151200" cy="159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2878CBE-FC99-B4F7-AA41-A7EF70224D6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49049" y="4174433"/>
                <a:ext cx="181800" cy="190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419DC78-5119-AD65-67AF-97512C4E736E}"/>
                  </a:ext>
                </a:extLst>
              </p14:cNvPr>
              <p14:cNvContentPartPr/>
              <p14:nvPr/>
            </p14:nvContentPartPr>
            <p14:xfrm>
              <a:off x="3305929" y="3340348"/>
              <a:ext cx="97200" cy="1386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419DC78-5119-AD65-67AF-97512C4E736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90391" y="3324868"/>
                <a:ext cx="127914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728AD27-9544-5687-65EF-3635195253E8}"/>
                  </a:ext>
                </a:extLst>
              </p14:cNvPr>
              <p14:cNvContentPartPr/>
              <p14:nvPr/>
            </p14:nvContentPartPr>
            <p14:xfrm>
              <a:off x="3142129" y="2608828"/>
              <a:ext cx="97200" cy="109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728AD27-9544-5687-65EF-3635195253E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26649" y="2593348"/>
                <a:ext cx="1278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4179B1A-A30E-C389-E6C9-745EE7065D99}"/>
                  </a:ext>
                </a:extLst>
              </p14:cNvPr>
              <p14:cNvContentPartPr/>
              <p14:nvPr/>
            </p14:nvContentPartPr>
            <p14:xfrm>
              <a:off x="3928369" y="3441508"/>
              <a:ext cx="143280" cy="153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4179B1A-A30E-C389-E6C9-745EE7065D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12889" y="3426028"/>
                <a:ext cx="1738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08BD4F6-641A-30A8-1425-9313677CA1CE}"/>
                  </a:ext>
                </a:extLst>
              </p14:cNvPr>
              <p14:cNvContentPartPr/>
              <p14:nvPr/>
            </p14:nvContentPartPr>
            <p14:xfrm>
              <a:off x="4386649" y="1443868"/>
              <a:ext cx="138960" cy="138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08BD4F6-641A-30A8-1425-9313677CA1C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71169" y="1428388"/>
                <a:ext cx="1695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19C9BE4-770B-8740-73ED-1698EDB5FFDD}"/>
                  </a:ext>
                </a:extLst>
              </p14:cNvPr>
              <p14:cNvContentPartPr/>
              <p14:nvPr/>
            </p14:nvContentPartPr>
            <p14:xfrm>
              <a:off x="5446489" y="3534028"/>
              <a:ext cx="109800" cy="1684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19C9BE4-770B-8740-73ED-1698EDB5FFD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30958" y="3518581"/>
                <a:ext cx="140501" cy="199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51">
                <a:extLst>
                  <a:ext uri="{FF2B5EF4-FFF2-40B4-BE49-F238E27FC236}">
                    <a16:creationId xmlns:a16="http://schemas.microsoft.com/office/drawing/2014/main" id="{C7AD3724-DBA0-594E-242E-967E9E95606D}"/>
                  </a:ext>
                </a:extLst>
              </p14:cNvPr>
              <p14:cNvContentPartPr/>
              <p14:nvPr/>
            </p14:nvContentPartPr>
            <p14:xfrm>
              <a:off x="4862569" y="2389948"/>
              <a:ext cx="142920" cy="131040"/>
            </p14:xfrm>
          </p:contentPart>
        </mc:Choice>
        <mc:Fallback xmlns="">
          <p:pic>
            <p:nvPicPr>
              <p:cNvPr id="48" name="Ink 51">
                <a:extLst>
                  <a:ext uri="{FF2B5EF4-FFF2-40B4-BE49-F238E27FC236}">
                    <a16:creationId xmlns:a16="http://schemas.microsoft.com/office/drawing/2014/main" id="{C7AD3724-DBA0-594E-242E-967E9E9560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47089" y="2374425"/>
                <a:ext cx="173520" cy="161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51">
                <a:extLst>
                  <a:ext uri="{FF2B5EF4-FFF2-40B4-BE49-F238E27FC236}">
                    <a16:creationId xmlns:a16="http://schemas.microsoft.com/office/drawing/2014/main" id="{AC369C63-4EA1-A18E-1583-4A789BA8C296}"/>
                  </a:ext>
                </a:extLst>
              </p14:cNvPr>
              <p14:cNvContentPartPr/>
              <p14:nvPr/>
            </p14:nvContentPartPr>
            <p14:xfrm>
              <a:off x="3987769" y="2549788"/>
              <a:ext cx="163800" cy="138960"/>
            </p14:xfrm>
          </p:contentPart>
        </mc:Choice>
        <mc:Fallback xmlns="">
          <p:pic>
            <p:nvPicPr>
              <p:cNvPr id="49" name="Ink 51">
                <a:extLst>
                  <a:ext uri="{FF2B5EF4-FFF2-40B4-BE49-F238E27FC236}">
                    <a16:creationId xmlns:a16="http://schemas.microsoft.com/office/drawing/2014/main" id="{AC369C63-4EA1-A18E-1583-4A789BA8C29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72323" y="2534308"/>
                <a:ext cx="194333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" name="Ink 51">
                <a:extLst>
                  <a:ext uri="{FF2B5EF4-FFF2-40B4-BE49-F238E27FC236}">
                    <a16:creationId xmlns:a16="http://schemas.microsoft.com/office/drawing/2014/main" id="{5C76325F-191F-DA78-DF03-C071F9A13B50}"/>
                  </a:ext>
                </a:extLst>
              </p14:cNvPr>
              <p14:cNvContentPartPr/>
              <p14:nvPr/>
            </p14:nvContentPartPr>
            <p14:xfrm>
              <a:off x="3848449" y="1872988"/>
              <a:ext cx="118080" cy="218880"/>
            </p14:xfrm>
          </p:contentPart>
        </mc:Choice>
        <mc:Fallback xmlns="">
          <p:pic>
            <p:nvPicPr>
              <p:cNvPr id="50" name="Ink 51">
                <a:extLst>
                  <a:ext uri="{FF2B5EF4-FFF2-40B4-BE49-F238E27FC236}">
                    <a16:creationId xmlns:a16="http://schemas.microsoft.com/office/drawing/2014/main" id="{5C76325F-191F-DA78-DF03-C071F9A13B5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32969" y="1857533"/>
                <a:ext cx="148680" cy="249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1" name="Ink 51">
                <a:extLst>
                  <a:ext uri="{FF2B5EF4-FFF2-40B4-BE49-F238E27FC236}">
                    <a16:creationId xmlns:a16="http://schemas.microsoft.com/office/drawing/2014/main" id="{F3BC99B1-BFCB-7688-49FE-9E58724A0693}"/>
                  </a:ext>
                </a:extLst>
              </p14:cNvPr>
              <p14:cNvContentPartPr/>
              <p14:nvPr/>
            </p14:nvContentPartPr>
            <p14:xfrm>
              <a:off x="3247249" y="1532068"/>
              <a:ext cx="160200" cy="189720"/>
            </p14:xfrm>
          </p:contentPart>
        </mc:Choice>
        <mc:Fallback xmlns="">
          <p:pic>
            <p:nvPicPr>
              <p:cNvPr id="51" name="Ink 51">
                <a:extLst>
                  <a:ext uri="{FF2B5EF4-FFF2-40B4-BE49-F238E27FC236}">
                    <a16:creationId xmlns:a16="http://schemas.microsoft.com/office/drawing/2014/main" id="{F3BC99B1-BFCB-7688-49FE-9E58724A069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31769" y="1516588"/>
                <a:ext cx="1908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6" name="Ink 57">
                <a:extLst>
                  <a:ext uri="{FF2B5EF4-FFF2-40B4-BE49-F238E27FC236}">
                    <a16:creationId xmlns:a16="http://schemas.microsoft.com/office/drawing/2014/main" id="{21E89B3A-21C0-A425-1C4B-C67F83103F4A}"/>
                  </a:ext>
                </a:extLst>
              </p14:cNvPr>
              <p14:cNvContentPartPr/>
              <p14:nvPr/>
            </p14:nvContentPartPr>
            <p14:xfrm>
              <a:off x="5837449" y="1641508"/>
              <a:ext cx="177120" cy="206640"/>
            </p14:xfrm>
          </p:contentPart>
        </mc:Choice>
        <mc:Fallback xmlns="">
          <p:pic>
            <p:nvPicPr>
              <p:cNvPr id="56" name="Ink 57">
                <a:extLst>
                  <a:ext uri="{FF2B5EF4-FFF2-40B4-BE49-F238E27FC236}">
                    <a16:creationId xmlns:a16="http://schemas.microsoft.com/office/drawing/2014/main" id="{21E89B3A-21C0-A425-1C4B-C67F83103F4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21969" y="1626001"/>
                <a:ext cx="207720" cy="237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7" name="Ink 57">
                <a:extLst>
                  <a:ext uri="{FF2B5EF4-FFF2-40B4-BE49-F238E27FC236}">
                    <a16:creationId xmlns:a16="http://schemas.microsoft.com/office/drawing/2014/main" id="{4974E1BC-BF18-50D0-B2CA-0D2ECDB70037}"/>
                  </a:ext>
                </a:extLst>
              </p14:cNvPr>
              <p14:cNvContentPartPr/>
              <p14:nvPr/>
            </p14:nvContentPartPr>
            <p14:xfrm>
              <a:off x="5160649" y="1734028"/>
              <a:ext cx="160200" cy="155880"/>
            </p14:xfrm>
          </p:contentPart>
        </mc:Choice>
        <mc:Fallback xmlns="">
          <p:pic>
            <p:nvPicPr>
              <p:cNvPr id="57" name="Ink 57">
                <a:extLst>
                  <a:ext uri="{FF2B5EF4-FFF2-40B4-BE49-F238E27FC236}">
                    <a16:creationId xmlns:a16="http://schemas.microsoft.com/office/drawing/2014/main" id="{4974E1BC-BF18-50D0-B2CA-0D2ECDB7003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45169" y="1718548"/>
                <a:ext cx="1908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0" name="Ink 60">
                <a:extLst>
                  <a:ext uri="{FF2B5EF4-FFF2-40B4-BE49-F238E27FC236}">
                    <a16:creationId xmlns:a16="http://schemas.microsoft.com/office/drawing/2014/main" id="{4E3EA0DF-6F9C-95E8-EB30-070FA7A0ECBE}"/>
                  </a:ext>
                </a:extLst>
              </p14:cNvPr>
              <p14:cNvContentPartPr/>
              <p14:nvPr/>
            </p14:nvContentPartPr>
            <p14:xfrm>
              <a:off x="5795689" y="2356468"/>
              <a:ext cx="126360" cy="244440"/>
            </p14:xfrm>
          </p:contentPart>
        </mc:Choice>
        <mc:Fallback xmlns="">
          <p:pic>
            <p:nvPicPr>
              <p:cNvPr id="60" name="Ink 60">
                <a:extLst>
                  <a:ext uri="{FF2B5EF4-FFF2-40B4-BE49-F238E27FC236}">
                    <a16:creationId xmlns:a16="http://schemas.microsoft.com/office/drawing/2014/main" id="{4E3EA0DF-6F9C-95E8-EB30-070FA7A0ECB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80253" y="2340965"/>
                <a:ext cx="156873" cy="275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3" name="Ink 63">
                <a:extLst>
                  <a:ext uri="{FF2B5EF4-FFF2-40B4-BE49-F238E27FC236}">
                    <a16:creationId xmlns:a16="http://schemas.microsoft.com/office/drawing/2014/main" id="{817B906A-330B-8EFD-EBFA-6F3B097A115E}"/>
                  </a:ext>
                </a:extLst>
              </p14:cNvPr>
              <p14:cNvContentPartPr/>
              <p14:nvPr/>
            </p14:nvContentPartPr>
            <p14:xfrm>
              <a:off x="6052009" y="3004108"/>
              <a:ext cx="139320" cy="155880"/>
            </p14:xfrm>
          </p:contentPart>
        </mc:Choice>
        <mc:Fallback xmlns="">
          <p:pic>
            <p:nvPicPr>
              <p:cNvPr id="63" name="Ink 63">
                <a:extLst>
                  <a:ext uri="{FF2B5EF4-FFF2-40B4-BE49-F238E27FC236}">
                    <a16:creationId xmlns:a16="http://schemas.microsoft.com/office/drawing/2014/main" id="{817B906A-330B-8EFD-EBFA-6F3B097A115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36489" y="2988664"/>
                <a:ext cx="169999" cy="186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6" name="Ink 66">
                <a:extLst>
                  <a:ext uri="{FF2B5EF4-FFF2-40B4-BE49-F238E27FC236}">
                    <a16:creationId xmlns:a16="http://schemas.microsoft.com/office/drawing/2014/main" id="{95B9F57E-7912-ECA5-B34E-7E18CD9CECC9}"/>
                  </a:ext>
                </a:extLst>
              </p14:cNvPr>
              <p14:cNvContentPartPr/>
              <p14:nvPr/>
            </p14:nvContentPartPr>
            <p14:xfrm>
              <a:off x="3932689" y="1246228"/>
              <a:ext cx="118080" cy="160200"/>
            </p14:xfrm>
          </p:contentPart>
        </mc:Choice>
        <mc:Fallback xmlns="">
          <p:pic>
            <p:nvPicPr>
              <p:cNvPr id="66" name="Ink 66">
                <a:extLst>
                  <a:ext uri="{FF2B5EF4-FFF2-40B4-BE49-F238E27FC236}">
                    <a16:creationId xmlns:a16="http://schemas.microsoft.com/office/drawing/2014/main" id="{95B9F57E-7912-ECA5-B34E-7E18CD9CECC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17209" y="1230748"/>
                <a:ext cx="1486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9" name="Ink 69">
                <a:extLst>
                  <a:ext uri="{FF2B5EF4-FFF2-40B4-BE49-F238E27FC236}">
                    <a16:creationId xmlns:a16="http://schemas.microsoft.com/office/drawing/2014/main" id="{9FED0476-27DA-7F7E-B4B3-77B0CDE5AA59}"/>
                  </a:ext>
                </a:extLst>
              </p14:cNvPr>
              <p14:cNvContentPartPr/>
              <p14:nvPr/>
            </p14:nvContentPartPr>
            <p14:xfrm>
              <a:off x="5454769" y="2873788"/>
              <a:ext cx="198000" cy="151920"/>
            </p14:xfrm>
          </p:contentPart>
        </mc:Choice>
        <mc:Fallback xmlns="">
          <p:pic>
            <p:nvPicPr>
              <p:cNvPr id="69" name="Ink 69">
                <a:extLst>
                  <a:ext uri="{FF2B5EF4-FFF2-40B4-BE49-F238E27FC236}">
                    <a16:creationId xmlns:a16="http://schemas.microsoft.com/office/drawing/2014/main" id="{9FED0476-27DA-7F7E-B4B3-77B0CDE5AA5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39289" y="2858308"/>
                <a:ext cx="228600" cy="182520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Title 1">
            <a:extLst>
              <a:ext uri="{FF2B5EF4-FFF2-40B4-BE49-F238E27FC236}">
                <a16:creationId xmlns:a16="http://schemas.microsoft.com/office/drawing/2014/main" id="{1C55DF23-8678-2E16-F8C5-E2B9CA31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259" y="-106922"/>
            <a:ext cx="7886700" cy="1325563"/>
          </a:xfrm>
        </p:spPr>
        <p:txBody>
          <a:bodyPr/>
          <a:lstStyle/>
          <a:p>
            <a:r>
              <a:rPr lang="da-DK" err="1"/>
              <a:t>Supervised</a:t>
            </a:r>
            <a:endParaRPr lang="da-DK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" name="Ink 9">
                <a:extLst>
                  <a:ext uri="{FF2B5EF4-FFF2-40B4-BE49-F238E27FC236}">
                    <a16:creationId xmlns:a16="http://schemas.microsoft.com/office/drawing/2014/main" id="{F4C2431B-F6DB-1B54-7DD5-D2F5EB8C6D9C}"/>
                  </a:ext>
                </a:extLst>
              </p14:cNvPr>
              <p14:cNvContentPartPr/>
              <p14:nvPr/>
            </p14:nvContentPartPr>
            <p14:xfrm>
              <a:off x="875209" y="3206788"/>
              <a:ext cx="862560" cy="395640"/>
            </p14:xfrm>
          </p:contentPart>
        </mc:Choice>
        <mc:Fallback xmlns="">
          <p:pic>
            <p:nvPicPr>
              <p:cNvPr id="9" name="Ink 9">
                <a:extLst>
                  <a:ext uri="{FF2B5EF4-FFF2-40B4-BE49-F238E27FC236}">
                    <a16:creationId xmlns:a16="http://schemas.microsoft.com/office/drawing/2014/main" id="{F4C2431B-F6DB-1B54-7DD5-D2F5EB8C6D9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59729" y="3191308"/>
                <a:ext cx="89316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3C5447F-5C1A-51F0-5DD9-01B305E44554}"/>
                  </a:ext>
                </a:extLst>
              </p14:cNvPr>
              <p14:cNvContentPartPr/>
              <p14:nvPr/>
            </p14:nvContentPartPr>
            <p14:xfrm>
              <a:off x="1572120" y="1538640"/>
              <a:ext cx="6794640" cy="3466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3C5447F-5C1A-51F0-5DD9-01B305E4455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55920" y="1522440"/>
                <a:ext cx="6827040" cy="349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961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6FC57EA-006C-152F-EB9D-12BA5E1391CE}"/>
                  </a:ext>
                </a:extLst>
              </p14:cNvPr>
              <p14:cNvContentPartPr/>
              <p14:nvPr/>
            </p14:nvContentPartPr>
            <p14:xfrm>
              <a:off x="1716889" y="-217172"/>
              <a:ext cx="29160" cy="84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6FC57EA-006C-152F-EB9D-12BA5E1391C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1409" y="-232652"/>
                <a:ext cx="59760" cy="115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8BD3A08-E1F1-D0FE-CD39-94E1B98EA2AF}"/>
              </a:ext>
            </a:extLst>
          </p:cNvPr>
          <p:cNvSpPr txBox="1"/>
          <p:nvPr/>
        </p:nvSpPr>
        <p:spPr>
          <a:xfrm>
            <a:off x="681258" y="462583"/>
            <a:ext cx="25051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a-DK" sz="3300" err="1">
                <a:latin typeface="+mj-lt"/>
              </a:rPr>
              <a:t>Unsupervised</a:t>
            </a:r>
            <a:endParaRPr lang="en-DK" sz="330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7">
                <a:extLst>
                  <a:ext uri="{FF2B5EF4-FFF2-40B4-BE49-F238E27FC236}">
                    <a16:creationId xmlns:a16="http://schemas.microsoft.com/office/drawing/2014/main" id="{C238DE8D-4CC7-C093-9910-F3D4D1BDFBCF}"/>
                  </a:ext>
                </a:extLst>
              </p14:cNvPr>
              <p14:cNvContentPartPr/>
              <p14:nvPr/>
            </p14:nvContentPartPr>
            <p14:xfrm>
              <a:off x="1186609" y="1416868"/>
              <a:ext cx="5025600" cy="3844080"/>
            </p14:xfrm>
          </p:contentPart>
        </mc:Choice>
        <mc:Fallback xmlns="">
          <p:pic>
            <p:nvPicPr>
              <p:cNvPr id="7" name="Ink 7">
                <a:extLst>
                  <a:ext uri="{FF2B5EF4-FFF2-40B4-BE49-F238E27FC236}">
                    <a16:creationId xmlns:a16="http://schemas.microsoft.com/office/drawing/2014/main" id="{C238DE8D-4CC7-C093-9910-F3D4D1BDFB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1130" y="1401388"/>
                <a:ext cx="5056198" cy="38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39">
                <a:extLst>
                  <a:ext uri="{FF2B5EF4-FFF2-40B4-BE49-F238E27FC236}">
                    <a16:creationId xmlns:a16="http://schemas.microsoft.com/office/drawing/2014/main" id="{2E100A77-9753-BE7D-7932-F1B7A7637443}"/>
                  </a:ext>
                </a:extLst>
              </p14:cNvPr>
              <p14:cNvContentPartPr/>
              <p14:nvPr/>
            </p14:nvContentPartPr>
            <p14:xfrm>
              <a:off x="3115108" y="3564448"/>
              <a:ext cx="194040" cy="138960"/>
            </p14:xfrm>
          </p:contentPart>
        </mc:Choice>
        <mc:Fallback xmlns="">
          <p:pic>
            <p:nvPicPr>
              <p:cNvPr id="30" name="Ink 39">
                <a:extLst>
                  <a:ext uri="{FF2B5EF4-FFF2-40B4-BE49-F238E27FC236}">
                    <a16:creationId xmlns:a16="http://schemas.microsoft.com/office/drawing/2014/main" id="{2E100A77-9753-BE7D-7932-F1B7A76374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99599" y="3548968"/>
                <a:ext cx="224697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9">
                <a:extLst>
                  <a:ext uri="{FF2B5EF4-FFF2-40B4-BE49-F238E27FC236}">
                    <a16:creationId xmlns:a16="http://schemas.microsoft.com/office/drawing/2014/main" id="{EFC46EAC-3610-C554-2B3C-A7E2EA119E5D}"/>
                  </a:ext>
                </a:extLst>
              </p14:cNvPr>
              <p14:cNvContentPartPr/>
              <p14:nvPr/>
            </p14:nvContentPartPr>
            <p14:xfrm>
              <a:off x="3920089" y="4179868"/>
              <a:ext cx="143280" cy="118080"/>
            </p14:xfrm>
          </p:contentPart>
        </mc:Choice>
        <mc:Fallback xmlns="">
          <p:pic>
            <p:nvPicPr>
              <p:cNvPr id="31" name="Ink 39">
                <a:extLst>
                  <a:ext uri="{FF2B5EF4-FFF2-40B4-BE49-F238E27FC236}">
                    <a16:creationId xmlns:a16="http://schemas.microsoft.com/office/drawing/2014/main" id="{EFC46EAC-3610-C554-2B3C-A7E2EA119E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04609" y="4164388"/>
                <a:ext cx="1738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9">
                <a:extLst>
                  <a:ext uri="{FF2B5EF4-FFF2-40B4-BE49-F238E27FC236}">
                    <a16:creationId xmlns:a16="http://schemas.microsoft.com/office/drawing/2014/main" id="{7635CBDC-CFC8-7DA6-AA25-D14462432359}"/>
                  </a:ext>
                </a:extLst>
              </p14:cNvPr>
              <p14:cNvContentPartPr/>
              <p14:nvPr/>
            </p14:nvContentPartPr>
            <p14:xfrm>
              <a:off x="3835849" y="4490908"/>
              <a:ext cx="122400" cy="168480"/>
            </p14:xfrm>
          </p:contentPart>
        </mc:Choice>
        <mc:Fallback xmlns="">
          <p:pic>
            <p:nvPicPr>
              <p:cNvPr id="32" name="Ink 39">
                <a:extLst>
                  <a:ext uri="{FF2B5EF4-FFF2-40B4-BE49-F238E27FC236}">
                    <a16:creationId xmlns:a16="http://schemas.microsoft.com/office/drawing/2014/main" id="{7635CBDC-CFC8-7DA6-AA25-D1446243235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20323" y="4475428"/>
                <a:ext cx="15309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9">
                <a:extLst>
                  <a:ext uri="{FF2B5EF4-FFF2-40B4-BE49-F238E27FC236}">
                    <a16:creationId xmlns:a16="http://schemas.microsoft.com/office/drawing/2014/main" id="{57F13E3C-926D-506B-4C32-D3F17C5C7AA2}"/>
                  </a:ext>
                </a:extLst>
              </p14:cNvPr>
              <p14:cNvContentPartPr/>
              <p14:nvPr/>
            </p14:nvContentPartPr>
            <p14:xfrm>
              <a:off x="3070489" y="4520428"/>
              <a:ext cx="534600" cy="214920"/>
            </p14:xfrm>
          </p:contentPart>
        </mc:Choice>
        <mc:Fallback xmlns="">
          <p:pic>
            <p:nvPicPr>
              <p:cNvPr id="33" name="Ink 39">
                <a:extLst>
                  <a:ext uri="{FF2B5EF4-FFF2-40B4-BE49-F238E27FC236}">
                    <a16:creationId xmlns:a16="http://schemas.microsoft.com/office/drawing/2014/main" id="{57F13E3C-926D-506B-4C32-D3F17C5C7A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54999" y="4504922"/>
                <a:ext cx="565221" cy="245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9">
                <a:extLst>
                  <a:ext uri="{FF2B5EF4-FFF2-40B4-BE49-F238E27FC236}">
                    <a16:creationId xmlns:a16="http://schemas.microsoft.com/office/drawing/2014/main" id="{31877D64-FD54-9E05-E195-59BB4AC11383}"/>
                  </a:ext>
                </a:extLst>
              </p14:cNvPr>
              <p14:cNvContentPartPr/>
              <p14:nvPr/>
            </p14:nvContentPartPr>
            <p14:xfrm>
              <a:off x="3516169" y="4028668"/>
              <a:ext cx="181080" cy="240120"/>
            </p14:xfrm>
          </p:contentPart>
        </mc:Choice>
        <mc:Fallback xmlns="">
          <p:pic>
            <p:nvPicPr>
              <p:cNvPr id="34" name="Ink 39">
                <a:extLst>
                  <a:ext uri="{FF2B5EF4-FFF2-40B4-BE49-F238E27FC236}">
                    <a16:creationId xmlns:a16="http://schemas.microsoft.com/office/drawing/2014/main" id="{31877D64-FD54-9E05-E195-59BB4AC113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00689" y="4013188"/>
                <a:ext cx="2116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9">
                <a:extLst>
                  <a:ext uri="{FF2B5EF4-FFF2-40B4-BE49-F238E27FC236}">
                    <a16:creationId xmlns:a16="http://schemas.microsoft.com/office/drawing/2014/main" id="{47E5E493-449A-74AA-A207-1F30A92C5CA4}"/>
                  </a:ext>
                </a:extLst>
              </p14:cNvPr>
              <p14:cNvContentPartPr/>
              <p14:nvPr/>
            </p14:nvContentPartPr>
            <p14:xfrm>
              <a:off x="2531188" y="3745168"/>
              <a:ext cx="180720" cy="168480"/>
            </p14:xfrm>
          </p:contentPart>
        </mc:Choice>
        <mc:Fallback xmlns="">
          <p:pic>
            <p:nvPicPr>
              <p:cNvPr id="35" name="Ink 39">
                <a:extLst>
                  <a:ext uri="{FF2B5EF4-FFF2-40B4-BE49-F238E27FC236}">
                    <a16:creationId xmlns:a16="http://schemas.microsoft.com/office/drawing/2014/main" id="{47E5E493-449A-74AA-A207-1F30A92C5C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15708" y="3729721"/>
                <a:ext cx="211320" cy="199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9">
                <a:extLst>
                  <a:ext uri="{FF2B5EF4-FFF2-40B4-BE49-F238E27FC236}">
                    <a16:creationId xmlns:a16="http://schemas.microsoft.com/office/drawing/2014/main" id="{EF1B3B62-2FF0-19A0-29B9-72B72299B64A}"/>
                  </a:ext>
                </a:extLst>
              </p14:cNvPr>
              <p14:cNvContentPartPr/>
              <p14:nvPr/>
            </p14:nvContentPartPr>
            <p14:xfrm>
              <a:off x="2307628" y="4430608"/>
              <a:ext cx="198000" cy="191880"/>
            </p14:xfrm>
          </p:contentPart>
        </mc:Choice>
        <mc:Fallback xmlns="">
          <p:pic>
            <p:nvPicPr>
              <p:cNvPr id="36" name="Ink 39">
                <a:extLst>
                  <a:ext uri="{FF2B5EF4-FFF2-40B4-BE49-F238E27FC236}">
                    <a16:creationId xmlns:a16="http://schemas.microsoft.com/office/drawing/2014/main" id="{EF1B3B62-2FF0-19A0-29B9-72B72299B64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92148" y="4415157"/>
                <a:ext cx="228600" cy="222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Ink 39">
                <a:extLst>
                  <a:ext uri="{FF2B5EF4-FFF2-40B4-BE49-F238E27FC236}">
                    <a16:creationId xmlns:a16="http://schemas.microsoft.com/office/drawing/2014/main" id="{1F17079F-B6F7-2F3A-002C-1CA0E454D887}"/>
                  </a:ext>
                </a:extLst>
              </p14:cNvPr>
              <p14:cNvContentPartPr/>
              <p14:nvPr/>
            </p14:nvContentPartPr>
            <p14:xfrm>
              <a:off x="2698948" y="4056208"/>
              <a:ext cx="155520" cy="130680"/>
            </p14:xfrm>
          </p:contentPart>
        </mc:Choice>
        <mc:Fallback xmlns="">
          <p:pic>
            <p:nvPicPr>
              <p:cNvPr id="37" name="Ink 39">
                <a:extLst>
                  <a:ext uri="{FF2B5EF4-FFF2-40B4-BE49-F238E27FC236}">
                    <a16:creationId xmlns:a16="http://schemas.microsoft.com/office/drawing/2014/main" id="{1F17079F-B6F7-2F3A-002C-1CA0E454D88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83468" y="4040728"/>
                <a:ext cx="1861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Ink 39">
                <a:extLst>
                  <a:ext uri="{FF2B5EF4-FFF2-40B4-BE49-F238E27FC236}">
                    <a16:creationId xmlns:a16="http://schemas.microsoft.com/office/drawing/2014/main" id="{D424AB8A-C4DA-7732-07ED-92DD95362899}"/>
                  </a:ext>
                </a:extLst>
              </p14:cNvPr>
              <p14:cNvContentPartPr/>
              <p14:nvPr/>
            </p14:nvContentPartPr>
            <p14:xfrm>
              <a:off x="1895788" y="4094008"/>
              <a:ext cx="147600" cy="156240"/>
            </p14:xfrm>
          </p:contentPart>
        </mc:Choice>
        <mc:Fallback xmlns="">
          <p:pic>
            <p:nvPicPr>
              <p:cNvPr id="38" name="Ink 39">
                <a:extLst>
                  <a:ext uri="{FF2B5EF4-FFF2-40B4-BE49-F238E27FC236}">
                    <a16:creationId xmlns:a16="http://schemas.microsoft.com/office/drawing/2014/main" id="{D424AB8A-C4DA-7732-07ED-92DD953628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80308" y="4078492"/>
                <a:ext cx="178200" cy="186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" name="Ink 39">
                <a:extLst>
                  <a:ext uri="{FF2B5EF4-FFF2-40B4-BE49-F238E27FC236}">
                    <a16:creationId xmlns:a16="http://schemas.microsoft.com/office/drawing/2014/main" id="{A025D0BD-8DD0-48CE-1259-20D5CC784A62}"/>
                  </a:ext>
                </a:extLst>
              </p14:cNvPr>
              <p14:cNvContentPartPr/>
              <p14:nvPr/>
            </p14:nvContentPartPr>
            <p14:xfrm>
              <a:off x="1639108" y="4482808"/>
              <a:ext cx="126360" cy="181800"/>
            </p14:xfrm>
          </p:contentPart>
        </mc:Choice>
        <mc:Fallback xmlns="">
          <p:pic>
            <p:nvPicPr>
              <p:cNvPr id="39" name="Ink 39">
                <a:extLst>
                  <a:ext uri="{FF2B5EF4-FFF2-40B4-BE49-F238E27FC236}">
                    <a16:creationId xmlns:a16="http://schemas.microsoft.com/office/drawing/2014/main" id="{A025D0BD-8DD0-48CE-1259-20D5CC784A6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23628" y="4467297"/>
                <a:ext cx="156960" cy="212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01817B6-E872-5BF7-62E7-2705FFDC8912}"/>
                  </a:ext>
                </a:extLst>
              </p14:cNvPr>
              <p14:cNvContentPartPr/>
              <p14:nvPr/>
            </p14:nvContentPartPr>
            <p14:xfrm>
              <a:off x="3205489" y="2367268"/>
              <a:ext cx="180720" cy="197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01817B6-E872-5BF7-62E7-2705FFDC891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90009" y="2351788"/>
                <a:ext cx="2113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24AF059-B92C-32A1-5128-1F131C8CFFA8}"/>
                  </a:ext>
                </a:extLst>
              </p14:cNvPr>
              <p14:cNvContentPartPr/>
              <p14:nvPr/>
            </p14:nvContentPartPr>
            <p14:xfrm>
              <a:off x="3259849" y="2384188"/>
              <a:ext cx="109800" cy="1558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24AF059-B92C-32A1-5128-1F131C8CFFA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44369" y="2368708"/>
                <a:ext cx="1404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BBF31E7-54C3-0712-8D0E-1F104E8DF059}"/>
                  </a:ext>
                </a:extLst>
              </p14:cNvPr>
              <p14:cNvContentPartPr/>
              <p14:nvPr/>
            </p14:nvContentPartPr>
            <p14:xfrm>
              <a:off x="3545689" y="2304268"/>
              <a:ext cx="109800" cy="1602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BBF31E7-54C3-0712-8D0E-1F104E8DF05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30158" y="2288788"/>
                <a:ext cx="140501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F0105A6-8EF5-B310-CB17-5214997E9646}"/>
                  </a:ext>
                </a:extLst>
              </p14:cNvPr>
              <p14:cNvContentPartPr/>
              <p14:nvPr/>
            </p14:nvContentPartPr>
            <p14:xfrm>
              <a:off x="3541369" y="2310388"/>
              <a:ext cx="122400" cy="99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F0105A6-8EF5-B310-CB17-5214997E964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525889" y="2294908"/>
                <a:ext cx="1530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E6D04DB-FA06-5940-496B-22AA604E6628}"/>
                  </a:ext>
                </a:extLst>
              </p14:cNvPr>
              <p14:cNvContentPartPr/>
              <p14:nvPr/>
            </p14:nvContentPartPr>
            <p14:xfrm>
              <a:off x="3625609" y="1896388"/>
              <a:ext cx="130680" cy="1386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E6D04DB-FA06-5940-496B-22AA604E662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10129" y="1880908"/>
                <a:ext cx="1612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12A5D09-BE67-10D7-6147-AF41138D0F46}"/>
                  </a:ext>
                </a:extLst>
              </p14:cNvPr>
              <p14:cNvContentPartPr/>
              <p14:nvPr/>
            </p14:nvContentPartPr>
            <p14:xfrm>
              <a:off x="3646489" y="1921588"/>
              <a:ext cx="95040" cy="130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12A5D09-BE67-10D7-6147-AF41138D0F4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31009" y="1906108"/>
                <a:ext cx="1256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F062B1E-BBFA-EF9E-FB07-414933DDC59A}"/>
                  </a:ext>
                </a:extLst>
              </p14:cNvPr>
              <p14:cNvContentPartPr/>
              <p14:nvPr/>
            </p14:nvContentPartPr>
            <p14:xfrm>
              <a:off x="3289369" y="1919428"/>
              <a:ext cx="105480" cy="1497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F062B1E-BBFA-EF9E-FB07-414933DDC59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73889" y="1903948"/>
                <a:ext cx="1360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CFAC62C-E2B4-EEEE-1D03-30E0380C4506}"/>
                  </a:ext>
                </a:extLst>
              </p14:cNvPr>
              <p14:cNvContentPartPr/>
              <p14:nvPr/>
            </p14:nvContentPartPr>
            <p14:xfrm>
              <a:off x="3293329" y="1969828"/>
              <a:ext cx="206280" cy="1162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CFAC62C-E2B4-EEEE-1D03-30E0380C450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77849" y="1954348"/>
                <a:ext cx="2368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F4B5EC6-A7CD-0680-14B5-C93C44271C6D}"/>
                  </a:ext>
                </a:extLst>
              </p14:cNvPr>
              <p14:cNvContentPartPr/>
              <p14:nvPr/>
            </p14:nvContentPartPr>
            <p14:xfrm>
              <a:off x="4315369" y="1644028"/>
              <a:ext cx="143280" cy="160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F4B5EC6-A7CD-0680-14B5-C93C44271C6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299889" y="1628548"/>
                <a:ext cx="1738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81ACD9B-311F-3000-D747-19D4B96FE8B6}"/>
                  </a:ext>
                </a:extLst>
              </p14:cNvPr>
              <p14:cNvContentPartPr/>
              <p14:nvPr/>
            </p14:nvContentPartPr>
            <p14:xfrm>
              <a:off x="4345249" y="1686148"/>
              <a:ext cx="109080" cy="185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81ACD9B-311F-3000-D747-19D4B96FE8B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29820" y="1670668"/>
                <a:ext cx="139579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6A80D20-5D3A-9521-AC0F-247D68B3E8C1}"/>
                  </a:ext>
                </a:extLst>
              </p14:cNvPr>
              <p14:cNvContentPartPr/>
              <p14:nvPr/>
            </p14:nvContentPartPr>
            <p14:xfrm>
              <a:off x="4012609" y="2048308"/>
              <a:ext cx="138960" cy="1472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6A80D20-5D3A-9521-AC0F-247D68B3E8C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97169" y="2032828"/>
                <a:ext cx="169481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988EFD1-5EDC-541F-64C0-825D7A5A46D3}"/>
                  </a:ext>
                </a:extLst>
              </p14:cNvPr>
              <p14:cNvContentPartPr/>
              <p14:nvPr/>
            </p14:nvContentPartPr>
            <p14:xfrm>
              <a:off x="4033489" y="2077108"/>
              <a:ext cx="181080" cy="1476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988EFD1-5EDC-541F-64C0-825D7A5A46D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18009" y="2061628"/>
                <a:ext cx="2116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3AE7AF3-F449-AC77-C345-FCBD84E81167}"/>
                  </a:ext>
                </a:extLst>
              </p14:cNvPr>
              <p14:cNvContentPartPr/>
              <p14:nvPr/>
            </p14:nvContentPartPr>
            <p14:xfrm>
              <a:off x="4428769" y="2136148"/>
              <a:ext cx="143280" cy="1684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3AE7AF3-F449-AC77-C345-FCBD84E8116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13289" y="2120701"/>
                <a:ext cx="173880" cy="199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85A3983-D139-DCF7-84F4-829317F1DD60}"/>
                  </a:ext>
                </a:extLst>
              </p14:cNvPr>
              <p14:cNvContentPartPr/>
              <p14:nvPr/>
            </p14:nvContentPartPr>
            <p14:xfrm>
              <a:off x="4416169" y="2207428"/>
              <a:ext cx="155880" cy="972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85A3983-D139-DCF7-84F4-829317F1DD6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400689" y="2191948"/>
                <a:ext cx="1864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E16E06E-1B42-F174-61A9-9D929E867657}"/>
                  </a:ext>
                </a:extLst>
              </p14:cNvPr>
              <p14:cNvContentPartPr/>
              <p14:nvPr/>
            </p14:nvContentPartPr>
            <p14:xfrm>
              <a:off x="4798849" y="1879468"/>
              <a:ext cx="135000" cy="138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E16E06E-1B42-F174-61A9-9D929E86765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783328" y="1863988"/>
                <a:ext cx="165682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49CD079-881E-1784-ED24-D0463BAA729B}"/>
                  </a:ext>
                </a:extLst>
              </p14:cNvPr>
              <p14:cNvContentPartPr/>
              <p14:nvPr/>
            </p14:nvContentPartPr>
            <p14:xfrm>
              <a:off x="4803169" y="1917268"/>
              <a:ext cx="113760" cy="1137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49CD079-881E-1784-ED24-D0463BAA729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87738" y="1901788"/>
                <a:ext cx="144263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614435B-215B-252C-25A2-CF169A0BCBDE}"/>
                  </a:ext>
                </a:extLst>
              </p14:cNvPr>
              <p14:cNvContentPartPr/>
              <p14:nvPr/>
            </p14:nvContentPartPr>
            <p14:xfrm>
              <a:off x="4260649" y="2611348"/>
              <a:ext cx="130680" cy="160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614435B-215B-252C-25A2-CF169A0BCBD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45212" y="2595868"/>
                <a:ext cx="161196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0A185F3-ED2F-4379-0146-77C9460B0580}"/>
                  </a:ext>
                </a:extLst>
              </p14:cNvPr>
              <p14:cNvContentPartPr/>
              <p14:nvPr/>
            </p14:nvContentPartPr>
            <p14:xfrm>
              <a:off x="4281529" y="2682628"/>
              <a:ext cx="177120" cy="1432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0A185F3-ED2F-4379-0146-77C9460B058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266017" y="2667148"/>
                <a:ext cx="207782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9F065ED-2FBB-B527-7EA1-101C25868923}"/>
                  </a:ext>
                </a:extLst>
              </p14:cNvPr>
              <p14:cNvContentPartPr/>
              <p14:nvPr/>
            </p14:nvContentPartPr>
            <p14:xfrm>
              <a:off x="3806329" y="2615668"/>
              <a:ext cx="138960" cy="1519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9F065ED-2FBB-B527-7EA1-101C2586892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90849" y="2600188"/>
                <a:ext cx="1695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BF3B170-B0CB-3DF8-6C99-688226ECE609}"/>
                  </a:ext>
                </a:extLst>
              </p14:cNvPr>
              <p14:cNvContentPartPr/>
              <p14:nvPr/>
            </p14:nvContentPartPr>
            <p14:xfrm>
              <a:off x="3819649" y="2649148"/>
              <a:ext cx="185040" cy="1180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BF3B170-B0CB-3DF8-6C99-688226ECE60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04169" y="2633668"/>
                <a:ext cx="2156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1FA24ED-FA6F-1254-4DE9-E28A4FCF0DF5}"/>
                  </a:ext>
                </a:extLst>
              </p14:cNvPr>
              <p14:cNvContentPartPr/>
              <p14:nvPr/>
            </p14:nvContentPartPr>
            <p14:xfrm>
              <a:off x="3932689" y="1513708"/>
              <a:ext cx="118080" cy="143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1FA24ED-FA6F-1254-4DE9-E28A4FCF0DF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917209" y="1498228"/>
                <a:ext cx="1486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B1FD623-3F14-49E8-011C-40E8509FF3CE}"/>
                  </a:ext>
                </a:extLst>
              </p14:cNvPr>
              <p14:cNvContentPartPr/>
              <p14:nvPr/>
            </p14:nvContentPartPr>
            <p14:xfrm>
              <a:off x="3949969" y="1509388"/>
              <a:ext cx="189000" cy="2023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B1FD623-3F14-49E8-011C-40E8509FF3C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34518" y="1493908"/>
                <a:ext cx="219542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5" name="Ink 90">
                <a:extLst>
                  <a:ext uri="{FF2B5EF4-FFF2-40B4-BE49-F238E27FC236}">
                    <a16:creationId xmlns:a16="http://schemas.microsoft.com/office/drawing/2014/main" id="{76E2B3C6-A82D-F6D7-FE9A-717FF2618000}"/>
                  </a:ext>
                </a:extLst>
              </p14:cNvPr>
              <p14:cNvContentPartPr/>
              <p14:nvPr/>
            </p14:nvContentPartPr>
            <p14:xfrm>
              <a:off x="5501209" y="3132628"/>
              <a:ext cx="265320" cy="109800"/>
            </p14:xfrm>
          </p:contentPart>
        </mc:Choice>
        <mc:Fallback xmlns="">
          <p:pic>
            <p:nvPicPr>
              <p:cNvPr id="85" name="Ink 90">
                <a:extLst>
                  <a:ext uri="{FF2B5EF4-FFF2-40B4-BE49-F238E27FC236}">
                    <a16:creationId xmlns:a16="http://schemas.microsoft.com/office/drawing/2014/main" id="{76E2B3C6-A82D-F6D7-FE9A-717FF261800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85729" y="3117148"/>
                <a:ext cx="2959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6" name="Ink 90">
                <a:extLst>
                  <a:ext uri="{FF2B5EF4-FFF2-40B4-BE49-F238E27FC236}">
                    <a16:creationId xmlns:a16="http://schemas.microsoft.com/office/drawing/2014/main" id="{4130A152-AFEC-27F6-DE22-B7F0AE323A79}"/>
                  </a:ext>
                </a:extLst>
              </p14:cNvPr>
              <p14:cNvContentPartPr/>
              <p14:nvPr/>
            </p14:nvContentPartPr>
            <p14:xfrm>
              <a:off x="5589409" y="3666868"/>
              <a:ext cx="227520" cy="138960"/>
            </p14:xfrm>
          </p:contentPart>
        </mc:Choice>
        <mc:Fallback xmlns="">
          <p:pic>
            <p:nvPicPr>
              <p:cNvPr id="86" name="Ink 90">
                <a:extLst>
                  <a:ext uri="{FF2B5EF4-FFF2-40B4-BE49-F238E27FC236}">
                    <a16:creationId xmlns:a16="http://schemas.microsoft.com/office/drawing/2014/main" id="{4130A152-AFEC-27F6-DE22-B7F0AE323A7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73929" y="3651428"/>
                <a:ext cx="258120" cy="169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7" name="Ink 90">
                <a:extLst>
                  <a:ext uri="{FF2B5EF4-FFF2-40B4-BE49-F238E27FC236}">
                    <a16:creationId xmlns:a16="http://schemas.microsoft.com/office/drawing/2014/main" id="{51B4E0AE-218C-4065-A99E-9642A46ED2D3}"/>
                  </a:ext>
                </a:extLst>
              </p14:cNvPr>
              <p14:cNvContentPartPr/>
              <p14:nvPr/>
            </p14:nvContentPartPr>
            <p14:xfrm>
              <a:off x="4956529" y="4184188"/>
              <a:ext cx="196200" cy="198000"/>
            </p14:xfrm>
          </p:contentPart>
        </mc:Choice>
        <mc:Fallback xmlns="">
          <p:pic>
            <p:nvPicPr>
              <p:cNvPr id="87" name="Ink 90">
                <a:extLst>
                  <a:ext uri="{FF2B5EF4-FFF2-40B4-BE49-F238E27FC236}">
                    <a16:creationId xmlns:a16="http://schemas.microsoft.com/office/drawing/2014/main" id="{51B4E0AE-218C-4065-A99E-9642A46ED2D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41049" y="4168708"/>
                <a:ext cx="2268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8" name="Ink 90">
                <a:extLst>
                  <a:ext uri="{FF2B5EF4-FFF2-40B4-BE49-F238E27FC236}">
                    <a16:creationId xmlns:a16="http://schemas.microsoft.com/office/drawing/2014/main" id="{222EA19B-478D-136C-DEF1-2F19B729F9FC}"/>
                  </a:ext>
                </a:extLst>
              </p14:cNvPr>
              <p14:cNvContentPartPr/>
              <p14:nvPr/>
            </p14:nvContentPartPr>
            <p14:xfrm>
              <a:off x="4798849" y="3788908"/>
              <a:ext cx="172800" cy="256680"/>
            </p14:xfrm>
          </p:contentPart>
        </mc:Choice>
        <mc:Fallback xmlns="">
          <p:pic>
            <p:nvPicPr>
              <p:cNvPr id="88" name="Ink 90">
                <a:extLst>
                  <a:ext uri="{FF2B5EF4-FFF2-40B4-BE49-F238E27FC236}">
                    <a16:creationId xmlns:a16="http://schemas.microsoft.com/office/drawing/2014/main" id="{222EA19B-478D-136C-DEF1-2F19B729F9F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783369" y="3773450"/>
                <a:ext cx="203400" cy="2872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9" name="Ink 90">
                <a:extLst>
                  <a:ext uri="{FF2B5EF4-FFF2-40B4-BE49-F238E27FC236}">
                    <a16:creationId xmlns:a16="http://schemas.microsoft.com/office/drawing/2014/main" id="{28FE7A3C-6901-BF36-A5B5-450BF9D15BD5}"/>
                  </a:ext>
                </a:extLst>
              </p14:cNvPr>
              <p14:cNvContentPartPr/>
              <p14:nvPr/>
            </p14:nvContentPartPr>
            <p14:xfrm>
              <a:off x="4336249" y="3936148"/>
              <a:ext cx="265320" cy="185400"/>
            </p14:xfrm>
          </p:contentPart>
        </mc:Choice>
        <mc:Fallback xmlns="">
          <p:pic>
            <p:nvPicPr>
              <p:cNvPr id="89" name="Ink 90">
                <a:extLst>
                  <a:ext uri="{FF2B5EF4-FFF2-40B4-BE49-F238E27FC236}">
                    <a16:creationId xmlns:a16="http://schemas.microsoft.com/office/drawing/2014/main" id="{28FE7A3C-6901-BF36-A5B5-450BF9D15BD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320769" y="3920668"/>
                <a:ext cx="295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0" name="Ink 90">
                <a:extLst>
                  <a:ext uri="{FF2B5EF4-FFF2-40B4-BE49-F238E27FC236}">
                    <a16:creationId xmlns:a16="http://schemas.microsoft.com/office/drawing/2014/main" id="{1B3F62B5-3A80-F04D-EEB1-3DDC85E1FC49}"/>
                  </a:ext>
                </a:extLst>
              </p14:cNvPr>
              <p14:cNvContentPartPr/>
              <p14:nvPr/>
            </p14:nvContentPartPr>
            <p14:xfrm>
              <a:off x="4643329" y="3372388"/>
              <a:ext cx="488160" cy="244440"/>
            </p14:xfrm>
          </p:contentPart>
        </mc:Choice>
        <mc:Fallback xmlns="">
          <p:pic>
            <p:nvPicPr>
              <p:cNvPr id="90" name="Ink 90">
                <a:extLst>
                  <a:ext uri="{FF2B5EF4-FFF2-40B4-BE49-F238E27FC236}">
                    <a16:creationId xmlns:a16="http://schemas.microsoft.com/office/drawing/2014/main" id="{1B3F62B5-3A80-F04D-EEB1-3DDC85E1FC4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627849" y="3356885"/>
                <a:ext cx="518760" cy="275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6" name="Ink 96">
                <a:extLst>
                  <a:ext uri="{FF2B5EF4-FFF2-40B4-BE49-F238E27FC236}">
                    <a16:creationId xmlns:a16="http://schemas.microsoft.com/office/drawing/2014/main" id="{40209F36-A36B-8F07-A480-7A3ED33028AE}"/>
                  </a:ext>
                </a:extLst>
              </p14:cNvPr>
              <p14:cNvContentPartPr/>
              <p14:nvPr/>
            </p14:nvContentPartPr>
            <p14:xfrm>
              <a:off x="6674149" y="1015519"/>
              <a:ext cx="657720" cy="322560"/>
            </p14:xfrm>
          </p:contentPart>
        </mc:Choice>
        <mc:Fallback xmlns="">
          <p:pic>
            <p:nvPicPr>
              <p:cNvPr id="96" name="Ink 96">
                <a:extLst>
                  <a:ext uri="{FF2B5EF4-FFF2-40B4-BE49-F238E27FC236}">
                    <a16:creationId xmlns:a16="http://schemas.microsoft.com/office/drawing/2014/main" id="{40209F36-A36B-8F07-A480-7A3ED33028A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58677" y="1000022"/>
                <a:ext cx="688303" cy="353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4691566-256C-F974-4478-77BFB6D37E4E}"/>
                  </a:ext>
                </a:extLst>
              </p14:cNvPr>
              <p14:cNvContentPartPr/>
              <p14:nvPr/>
            </p14:nvContentPartPr>
            <p14:xfrm>
              <a:off x="8159149" y="1114159"/>
              <a:ext cx="478800" cy="1702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4691566-256C-F974-4478-77BFB6D37E4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143681" y="1098679"/>
                <a:ext cx="509377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2" name="Ink 103">
                <a:extLst>
                  <a:ext uri="{FF2B5EF4-FFF2-40B4-BE49-F238E27FC236}">
                    <a16:creationId xmlns:a16="http://schemas.microsoft.com/office/drawing/2014/main" id="{0EF0E12C-08C2-E521-77B2-37820E8FD359}"/>
                  </a:ext>
                </a:extLst>
              </p14:cNvPr>
              <p14:cNvContentPartPr/>
              <p14:nvPr/>
            </p14:nvContentPartPr>
            <p14:xfrm>
              <a:off x="6616549" y="1605919"/>
              <a:ext cx="415800" cy="219600"/>
            </p14:xfrm>
          </p:contentPart>
        </mc:Choice>
        <mc:Fallback xmlns="">
          <p:pic>
            <p:nvPicPr>
              <p:cNvPr id="102" name="Ink 103">
                <a:extLst>
                  <a:ext uri="{FF2B5EF4-FFF2-40B4-BE49-F238E27FC236}">
                    <a16:creationId xmlns:a16="http://schemas.microsoft.com/office/drawing/2014/main" id="{0EF0E12C-08C2-E521-77B2-37820E8FD35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601069" y="1590439"/>
                <a:ext cx="4464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3" name="Ink 103">
                <a:extLst>
                  <a:ext uri="{FF2B5EF4-FFF2-40B4-BE49-F238E27FC236}">
                    <a16:creationId xmlns:a16="http://schemas.microsoft.com/office/drawing/2014/main" id="{7E2953F0-6953-F223-29FB-CEF3FCFA4BB0}"/>
                  </a:ext>
                </a:extLst>
              </p14:cNvPr>
              <p14:cNvContentPartPr/>
              <p14:nvPr/>
            </p14:nvContentPartPr>
            <p14:xfrm>
              <a:off x="7398829" y="975199"/>
              <a:ext cx="380160" cy="304920"/>
            </p14:xfrm>
          </p:contentPart>
        </mc:Choice>
        <mc:Fallback xmlns="">
          <p:pic>
            <p:nvPicPr>
              <p:cNvPr id="103" name="Ink 103">
                <a:extLst>
                  <a:ext uri="{FF2B5EF4-FFF2-40B4-BE49-F238E27FC236}">
                    <a16:creationId xmlns:a16="http://schemas.microsoft.com/office/drawing/2014/main" id="{7E2953F0-6953-F223-29FB-CEF3FCFA4BB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383349" y="959701"/>
                <a:ext cx="410760" cy="335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1" name="Ink 111">
                <a:extLst>
                  <a:ext uri="{FF2B5EF4-FFF2-40B4-BE49-F238E27FC236}">
                    <a16:creationId xmlns:a16="http://schemas.microsoft.com/office/drawing/2014/main" id="{3BAF9907-CE3B-6F4E-5247-B1403752D116}"/>
                  </a:ext>
                </a:extLst>
              </p14:cNvPr>
              <p14:cNvContentPartPr/>
              <p14:nvPr/>
            </p14:nvContentPartPr>
            <p14:xfrm>
              <a:off x="7080949" y="1579279"/>
              <a:ext cx="1248480" cy="210600"/>
            </p14:xfrm>
          </p:contentPart>
        </mc:Choice>
        <mc:Fallback xmlns="">
          <p:pic>
            <p:nvPicPr>
              <p:cNvPr id="111" name="Ink 111">
                <a:extLst>
                  <a:ext uri="{FF2B5EF4-FFF2-40B4-BE49-F238E27FC236}">
                    <a16:creationId xmlns:a16="http://schemas.microsoft.com/office/drawing/2014/main" id="{3BAF9907-CE3B-6F4E-5247-B1403752D11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065469" y="1563799"/>
                <a:ext cx="127908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EEB2020-26E1-2698-B5D1-AEB033E5C938}"/>
                  </a:ext>
                </a:extLst>
              </p14:cNvPr>
              <p14:cNvContentPartPr/>
              <p14:nvPr/>
            </p14:nvContentPartPr>
            <p14:xfrm>
              <a:off x="1344240" y="227880"/>
              <a:ext cx="6818040" cy="4683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EEB2020-26E1-2698-B5D1-AEB033E5C93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322640" y="206280"/>
                <a:ext cx="6861240" cy="47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527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Machine Learning Problems</a:t>
            </a:r>
          </a:p>
        </p:txBody>
      </p:sp>
      <p:pic>
        <p:nvPicPr>
          <p:cNvPr id="4" name="Picture 2" descr="C:\Users\hays\Desktop\143 Computer Vision\slides\07\machine_learning_spectrum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8"/>
          <a:stretch/>
        </p:blipFill>
        <p:spPr bwMode="auto">
          <a:xfrm>
            <a:off x="863873" y="1675227"/>
            <a:ext cx="7416252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287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Machine Learning – An Overview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60" y="1675227"/>
            <a:ext cx="729327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8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2F6C-6E77-44AE-976C-3A84B75F7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/>
              <a:t>Reinforcement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92CBC-6E5B-436F-B354-0ECA636AC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1" r="1" b="1356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19014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260648"/>
            <a:ext cx="7886700" cy="1325563"/>
          </a:xfrm>
        </p:spPr>
        <p:txBody>
          <a:bodyPr/>
          <a:lstStyle/>
          <a:p>
            <a:r>
              <a:rPr lang="en-US"/>
              <a:t>Machine learning methodology</a:t>
            </a:r>
            <a:endParaRPr lang="da-DK"/>
          </a:p>
        </p:txBody>
      </p:sp>
      <p:sp>
        <p:nvSpPr>
          <p:cNvPr id="4" name="Rectangle 3"/>
          <p:cNvSpPr/>
          <p:nvPr/>
        </p:nvSpPr>
        <p:spPr>
          <a:xfrm>
            <a:off x="6804248" y="1916832"/>
            <a:ext cx="129614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xtBox 4"/>
          <p:cNvSpPr txBox="1"/>
          <p:nvPr/>
        </p:nvSpPr>
        <p:spPr>
          <a:xfrm>
            <a:off x="6948264" y="2132856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</a:rPr>
              <a:t>Trained </a:t>
            </a:r>
          </a:p>
          <a:p>
            <a:pPr algn="ctr"/>
            <a:r>
              <a:rPr lang="en-US">
                <a:latin typeface="Calibri" panose="020F0502020204030204" pitchFamily="34" charset="0"/>
              </a:rPr>
              <a:t>model</a:t>
            </a:r>
            <a:endParaRPr lang="da-DK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31640" y="2564904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</a:rPr>
              <a:t>Labels</a:t>
            </a:r>
            <a:endParaRPr lang="da-DK" sz="1600">
              <a:latin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59832" y="2060848"/>
            <a:ext cx="100811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TextBox 23"/>
          <p:cNvSpPr txBox="1"/>
          <p:nvPr/>
        </p:nvSpPr>
        <p:spPr>
          <a:xfrm>
            <a:off x="3059832" y="2132856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</a:rPr>
              <a:t>Training data</a:t>
            </a:r>
            <a:endParaRPr lang="da-DK">
              <a:latin typeface="Calibri" panose="020F05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16016" y="1916832"/>
            <a:ext cx="129614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TextBox 27"/>
          <p:cNvSpPr txBox="1"/>
          <p:nvPr/>
        </p:nvSpPr>
        <p:spPr>
          <a:xfrm>
            <a:off x="4716016" y="1988840"/>
            <a:ext cx="122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</a:rPr>
              <a:t>Machine learning algorithm</a:t>
            </a:r>
            <a:endParaRPr lang="da-DK">
              <a:latin typeface="Calibri" panose="020F050202020403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7544" y="1772816"/>
            <a:ext cx="165618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TextBox 29"/>
          <p:cNvSpPr txBox="1"/>
          <p:nvPr/>
        </p:nvSpPr>
        <p:spPr>
          <a:xfrm>
            <a:off x="933500" y="184482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</a:rPr>
              <a:t>Data</a:t>
            </a:r>
            <a:endParaRPr lang="da-DK">
              <a:latin typeface="Calibri" panose="020F0502020204030204" pitchFamily="3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827584" y="2204864"/>
            <a:ext cx="36004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331640" y="2204864"/>
            <a:ext cx="36004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31640" y="2564904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</a:rPr>
              <a:t>Labels</a:t>
            </a:r>
            <a:endParaRPr lang="da-DK" sz="1600">
              <a:latin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7544" y="2564904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</a:rPr>
              <a:t>Features</a:t>
            </a:r>
            <a:endParaRPr lang="da-DK" sz="1600">
              <a:latin typeface="Calibri" panose="020F0502020204030204" pitchFamily="34" charset="0"/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4211960" y="2348880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Right Arrow 51"/>
          <p:cNvSpPr/>
          <p:nvPr/>
        </p:nvSpPr>
        <p:spPr>
          <a:xfrm>
            <a:off x="6118076" y="2348880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3" name="Right Arrow 52"/>
          <p:cNvSpPr/>
          <p:nvPr/>
        </p:nvSpPr>
        <p:spPr>
          <a:xfrm>
            <a:off x="2339752" y="2348880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3" name="Group 2"/>
          <p:cNvGrpSpPr/>
          <p:nvPr/>
        </p:nvGrpSpPr>
        <p:grpSpPr>
          <a:xfrm>
            <a:off x="467544" y="3068960"/>
            <a:ext cx="8064896" cy="3528392"/>
            <a:chOff x="467544" y="3068960"/>
            <a:chExt cx="8064896" cy="3528392"/>
          </a:xfrm>
        </p:grpSpPr>
        <p:sp>
          <p:nvSpPr>
            <p:cNvPr id="17" name="Rectangle 16"/>
            <p:cNvSpPr/>
            <p:nvPr/>
          </p:nvSpPr>
          <p:spPr>
            <a:xfrm>
              <a:off x="467544" y="5229200"/>
              <a:ext cx="1656184" cy="136815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3568" y="5301208"/>
              <a:ext cx="1330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alibri" panose="020F0502020204030204" pitchFamily="34" charset="0"/>
                </a:rPr>
                <a:t>New data</a:t>
              </a:r>
              <a:endParaRPr lang="da-DK">
                <a:latin typeface="Calibri" panose="020F0502020204030204" pitchFamily="34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259632" y="5661248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39552" y="6093296"/>
              <a:ext cx="1656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libri" panose="020F0502020204030204" pitchFamily="34" charset="0"/>
                </a:rPr>
                <a:t>Only features!</a:t>
              </a:r>
              <a:endParaRPr lang="da-DK" sz="1600">
                <a:latin typeface="Calibri" panose="020F0502020204030204" pitchFamily="34" charset="0"/>
              </a:endParaRPr>
            </a:p>
          </p:txBody>
        </p:sp>
        <p:sp>
          <p:nvSpPr>
            <p:cNvPr id="50" name="Bent Arrow 49"/>
            <p:cNvSpPr/>
            <p:nvPr/>
          </p:nvSpPr>
          <p:spPr>
            <a:xfrm rot="16200000" flipV="1">
              <a:off x="3599892" y="1808820"/>
              <a:ext cx="2808312" cy="5328592"/>
            </a:xfrm>
            <a:prstGeom prst="bentArrow">
              <a:avLst>
                <a:gd name="adj1" fmla="val 7363"/>
                <a:gd name="adj2" fmla="val 7332"/>
                <a:gd name="adj3" fmla="val 9745"/>
                <a:gd name="adj4" fmla="val 4268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>
                <a:solidFill>
                  <a:schemeClr val="tx1"/>
                </a:solidFill>
              </a:endParaRPr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7740352" y="3068960"/>
              <a:ext cx="360040" cy="2592288"/>
            </a:xfrm>
            <a:prstGeom prst="downArrow">
              <a:avLst>
                <a:gd name="adj1" fmla="val 50000"/>
                <a:gd name="adj2" fmla="val 993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236296" y="5885780"/>
              <a:ext cx="1296144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</a:rPr>
                <a:t>Predicted</a:t>
              </a:r>
            </a:p>
            <a:p>
              <a:pPr algn="ctr"/>
              <a:r>
                <a:rPr lang="en-US">
                  <a:latin typeface="Calibri" panose="020F0502020204030204" pitchFamily="34" charset="0"/>
                </a:rPr>
                <a:t>label</a:t>
              </a:r>
              <a:endParaRPr lang="da-DK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97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076" y="1141563"/>
            <a:ext cx="8402388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3600" spc="60" dirty="0">
                <a:solidFill>
                  <a:schemeClr val="tx1"/>
                </a:solidFill>
              </a:rPr>
              <a:t>Artificial</a:t>
            </a:r>
            <a:r>
              <a:rPr sz="3600" spc="-35" dirty="0">
                <a:solidFill>
                  <a:schemeClr val="tx1"/>
                </a:solidFill>
              </a:rPr>
              <a:t> </a:t>
            </a:r>
            <a:r>
              <a:rPr sz="3600" spc="55" dirty="0">
                <a:solidFill>
                  <a:schemeClr val="tx1"/>
                </a:solidFill>
              </a:rPr>
              <a:t>Intelligence:  </a:t>
            </a:r>
            <a:r>
              <a:rPr sz="3600" spc="100" dirty="0">
                <a:solidFill>
                  <a:schemeClr val="tx1"/>
                </a:solidFill>
              </a:rPr>
              <a:t>Key</a:t>
            </a:r>
            <a:r>
              <a:rPr sz="3600" spc="-55" dirty="0">
                <a:solidFill>
                  <a:schemeClr val="tx1"/>
                </a:solidFill>
              </a:rPr>
              <a:t> </a:t>
            </a:r>
            <a:r>
              <a:rPr sz="3600" spc="110" dirty="0">
                <a:solidFill>
                  <a:schemeClr val="tx1"/>
                </a:solidFill>
              </a:rPr>
              <a:t>Facts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74851" y="2126337"/>
            <a:ext cx="138316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0" marR="5080" indent="-337185"/>
            <a:r>
              <a:rPr sz="2000" spc="9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000" spc="1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000" spc="8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spc="3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2000" spc="55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2000" spc="105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2000" spc="3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000" spc="3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2000" spc="20" dirty="0">
                <a:latin typeface="Arial" panose="020B0604020202020204" pitchFamily="34" charset="0"/>
                <a:cs typeface="Arial" panose="020B0604020202020204" pitchFamily="34" charset="0"/>
              </a:rPr>
              <a:t>d  </a:t>
            </a:r>
            <a:r>
              <a:rPr sz="2000" spc="65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23972" y="2954274"/>
            <a:ext cx="360045" cy="475615"/>
          </a:xfrm>
          <a:custGeom>
            <a:avLst/>
            <a:gdLst/>
            <a:ahLst/>
            <a:cxnLst/>
            <a:rect l="l" t="t" r="r" b="b"/>
            <a:pathLst>
              <a:path w="360044" h="475614">
                <a:moveTo>
                  <a:pt x="359664" y="295656"/>
                </a:moveTo>
                <a:lnTo>
                  <a:pt x="0" y="295656"/>
                </a:lnTo>
                <a:lnTo>
                  <a:pt x="179832" y="475488"/>
                </a:lnTo>
                <a:lnTo>
                  <a:pt x="359664" y="295656"/>
                </a:lnTo>
                <a:close/>
              </a:path>
              <a:path w="360044" h="475614">
                <a:moveTo>
                  <a:pt x="269748" y="0"/>
                </a:moveTo>
                <a:lnTo>
                  <a:pt x="89916" y="0"/>
                </a:lnTo>
                <a:lnTo>
                  <a:pt x="89916" y="295656"/>
                </a:lnTo>
                <a:lnTo>
                  <a:pt x="269748" y="295656"/>
                </a:lnTo>
                <a:lnTo>
                  <a:pt x="269748" y="0"/>
                </a:lnTo>
                <a:close/>
              </a:path>
            </a:pathLst>
          </a:custGeom>
          <a:solidFill>
            <a:srgbClr val="B00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64376" y="2002940"/>
            <a:ext cx="1528763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/>
            <a:r>
              <a:rPr spc="2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pc="2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pc="105" dirty="0">
                <a:latin typeface="Arial" panose="020B0604020202020204" pitchFamily="34" charset="0"/>
                <a:cs typeface="Arial" panose="020B0604020202020204" pitchFamily="34" charset="0"/>
              </a:rPr>
              <a:t>ass</a:t>
            </a:r>
            <a:r>
              <a:rPr spc="5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pc="13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pc="2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pc="5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pc="1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pc="9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pc="2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pc="3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pc="6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pc="-60" dirty="0"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spc="30" dirty="0">
                <a:latin typeface="Arial" panose="020B0604020202020204" pitchFamily="34" charset="0"/>
                <a:cs typeface="Arial" panose="020B0604020202020204" pitchFamily="34" charset="0"/>
              </a:rPr>
              <a:t>Probability,  </a:t>
            </a:r>
            <a:r>
              <a:rPr spc="45" dirty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4649" y="2954274"/>
            <a:ext cx="360045" cy="475615"/>
          </a:xfrm>
          <a:custGeom>
            <a:avLst/>
            <a:gdLst/>
            <a:ahLst/>
            <a:cxnLst/>
            <a:rect l="l" t="t" r="r" b="b"/>
            <a:pathLst>
              <a:path w="360045" h="475614">
                <a:moveTo>
                  <a:pt x="269747" y="179831"/>
                </a:moveTo>
                <a:lnTo>
                  <a:pt x="89915" y="179831"/>
                </a:lnTo>
                <a:lnTo>
                  <a:pt x="89915" y="475488"/>
                </a:lnTo>
                <a:lnTo>
                  <a:pt x="269747" y="475488"/>
                </a:lnTo>
                <a:lnTo>
                  <a:pt x="269747" y="179831"/>
                </a:lnTo>
                <a:close/>
              </a:path>
              <a:path w="360045" h="475614">
                <a:moveTo>
                  <a:pt x="179831" y="0"/>
                </a:moveTo>
                <a:lnTo>
                  <a:pt x="0" y="179831"/>
                </a:lnTo>
                <a:lnTo>
                  <a:pt x="359663" y="179831"/>
                </a:lnTo>
                <a:lnTo>
                  <a:pt x="179831" y="0"/>
                </a:lnTo>
                <a:close/>
              </a:path>
            </a:pathLst>
          </a:custGeom>
          <a:solidFill>
            <a:srgbClr val="B00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01368" y="3568446"/>
            <a:ext cx="5248655" cy="2296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16252" y="4112519"/>
            <a:ext cx="4861560" cy="1620520"/>
          </a:xfrm>
          <a:custGeom>
            <a:avLst/>
            <a:gdLst/>
            <a:ahLst/>
            <a:cxnLst/>
            <a:rect l="l" t="t" r="r" b="b"/>
            <a:pathLst>
              <a:path w="4861560" h="1620520">
                <a:moveTo>
                  <a:pt x="4591558" y="0"/>
                </a:moveTo>
                <a:lnTo>
                  <a:pt x="270002" y="0"/>
                </a:lnTo>
                <a:lnTo>
                  <a:pt x="221470" y="4349"/>
                </a:lnTo>
                <a:lnTo>
                  <a:pt x="175792" y="16891"/>
                </a:lnTo>
                <a:lnTo>
                  <a:pt x="133730" y="36861"/>
                </a:lnTo>
                <a:lnTo>
                  <a:pt x="96046" y="63499"/>
                </a:lnTo>
                <a:lnTo>
                  <a:pt x="63503" y="96040"/>
                </a:lnTo>
                <a:lnTo>
                  <a:pt x="36864" y="133724"/>
                </a:lnTo>
                <a:lnTo>
                  <a:pt x="16892" y="175787"/>
                </a:lnTo>
                <a:lnTo>
                  <a:pt x="4350" y="221467"/>
                </a:lnTo>
                <a:lnTo>
                  <a:pt x="0" y="270001"/>
                </a:lnTo>
                <a:lnTo>
                  <a:pt x="0" y="1349997"/>
                </a:lnTo>
                <a:lnTo>
                  <a:pt x="4350" y="1398532"/>
                </a:lnTo>
                <a:lnTo>
                  <a:pt x="16892" y="1444213"/>
                </a:lnTo>
                <a:lnTo>
                  <a:pt x="36864" y="1486278"/>
                </a:lnTo>
                <a:lnTo>
                  <a:pt x="63503" y="1523963"/>
                </a:lnTo>
                <a:lnTo>
                  <a:pt x="96046" y="1556507"/>
                </a:lnTo>
                <a:lnTo>
                  <a:pt x="133730" y="1583146"/>
                </a:lnTo>
                <a:lnTo>
                  <a:pt x="175792" y="1603119"/>
                </a:lnTo>
                <a:lnTo>
                  <a:pt x="221470" y="1615661"/>
                </a:lnTo>
                <a:lnTo>
                  <a:pt x="270002" y="1620011"/>
                </a:lnTo>
                <a:lnTo>
                  <a:pt x="4591558" y="1620011"/>
                </a:lnTo>
                <a:lnTo>
                  <a:pt x="4640089" y="1615661"/>
                </a:lnTo>
                <a:lnTo>
                  <a:pt x="4685767" y="1603119"/>
                </a:lnTo>
                <a:lnTo>
                  <a:pt x="4727829" y="1583146"/>
                </a:lnTo>
                <a:lnTo>
                  <a:pt x="4765513" y="1556507"/>
                </a:lnTo>
                <a:lnTo>
                  <a:pt x="4798056" y="1523963"/>
                </a:lnTo>
                <a:lnTo>
                  <a:pt x="4824695" y="1486278"/>
                </a:lnTo>
                <a:lnTo>
                  <a:pt x="4844667" y="1444213"/>
                </a:lnTo>
                <a:lnTo>
                  <a:pt x="4857209" y="1398532"/>
                </a:lnTo>
                <a:lnTo>
                  <a:pt x="4861560" y="1349997"/>
                </a:lnTo>
                <a:lnTo>
                  <a:pt x="4861560" y="270001"/>
                </a:lnTo>
                <a:lnTo>
                  <a:pt x="4857209" y="221467"/>
                </a:lnTo>
                <a:lnTo>
                  <a:pt x="4844667" y="175787"/>
                </a:lnTo>
                <a:lnTo>
                  <a:pt x="4824695" y="133724"/>
                </a:lnTo>
                <a:lnTo>
                  <a:pt x="4798056" y="96040"/>
                </a:lnTo>
                <a:lnTo>
                  <a:pt x="4765513" y="63499"/>
                </a:lnTo>
                <a:lnTo>
                  <a:pt x="4727829" y="36861"/>
                </a:lnTo>
                <a:lnTo>
                  <a:pt x="4685767" y="16891"/>
                </a:lnTo>
                <a:lnTo>
                  <a:pt x="4640089" y="4349"/>
                </a:lnTo>
                <a:lnTo>
                  <a:pt x="4591558" y="0"/>
                </a:lnTo>
                <a:close/>
              </a:path>
            </a:pathLst>
          </a:custGeom>
          <a:solidFill>
            <a:srgbClr val="0079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71624" y="4262136"/>
            <a:ext cx="235204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10" dirty="0">
                <a:solidFill>
                  <a:srgbClr val="FFFFFF"/>
                </a:solidFill>
                <a:latin typeface="Verdana"/>
                <a:cs typeface="Verdana"/>
              </a:rPr>
              <a:t>Machine Learning</a:t>
            </a:r>
            <a:r>
              <a:rPr sz="16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Verdana"/>
                <a:cs typeface="Verdana"/>
              </a:rPr>
              <a:t>(ML)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86555" y="4676398"/>
            <a:ext cx="1507490" cy="909955"/>
          </a:xfrm>
          <a:custGeom>
            <a:avLst/>
            <a:gdLst/>
            <a:ahLst/>
            <a:cxnLst/>
            <a:rect l="l" t="t" r="r" b="b"/>
            <a:pathLst>
              <a:path w="1507489" h="909954">
                <a:moveTo>
                  <a:pt x="1355598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758177"/>
                </a:lnTo>
                <a:lnTo>
                  <a:pt x="7730" y="806111"/>
                </a:lnTo>
                <a:lnTo>
                  <a:pt x="29258" y="847741"/>
                </a:lnTo>
                <a:lnTo>
                  <a:pt x="62084" y="880568"/>
                </a:lnTo>
                <a:lnTo>
                  <a:pt x="103710" y="902096"/>
                </a:lnTo>
                <a:lnTo>
                  <a:pt x="151638" y="909828"/>
                </a:lnTo>
                <a:lnTo>
                  <a:pt x="1355598" y="909828"/>
                </a:lnTo>
                <a:lnTo>
                  <a:pt x="1403525" y="902096"/>
                </a:lnTo>
                <a:lnTo>
                  <a:pt x="1445151" y="880568"/>
                </a:lnTo>
                <a:lnTo>
                  <a:pt x="1477977" y="847741"/>
                </a:lnTo>
                <a:lnTo>
                  <a:pt x="1499505" y="806111"/>
                </a:lnTo>
                <a:lnTo>
                  <a:pt x="1507236" y="758177"/>
                </a:lnTo>
                <a:lnTo>
                  <a:pt x="1507236" y="151637"/>
                </a:lnTo>
                <a:lnTo>
                  <a:pt x="1499505" y="103710"/>
                </a:lnTo>
                <a:lnTo>
                  <a:pt x="1477977" y="62084"/>
                </a:lnTo>
                <a:lnTo>
                  <a:pt x="1445151" y="29258"/>
                </a:lnTo>
                <a:lnTo>
                  <a:pt x="1403525" y="7730"/>
                </a:lnTo>
                <a:lnTo>
                  <a:pt x="135559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22813" y="4792112"/>
            <a:ext cx="1235710" cy="44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5080" indent="-216535"/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400" spc="-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per</a:t>
            </a:r>
            <a:r>
              <a:rPr sz="1400" spc="-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400" spc="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sed  Learning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13787" y="4676398"/>
            <a:ext cx="1507490" cy="909955"/>
          </a:xfrm>
          <a:custGeom>
            <a:avLst/>
            <a:gdLst/>
            <a:ahLst/>
            <a:cxnLst/>
            <a:rect l="l" t="t" r="r" b="b"/>
            <a:pathLst>
              <a:path w="1507489" h="909954">
                <a:moveTo>
                  <a:pt x="1355598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758177"/>
                </a:lnTo>
                <a:lnTo>
                  <a:pt x="7730" y="806111"/>
                </a:lnTo>
                <a:lnTo>
                  <a:pt x="29258" y="847741"/>
                </a:lnTo>
                <a:lnTo>
                  <a:pt x="62084" y="880568"/>
                </a:lnTo>
                <a:lnTo>
                  <a:pt x="103710" y="902096"/>
                </a:lnTo>
                <a:lnTo>
                  <a:pt x="151638" y="909828"/>
                </a:lnTo>
                <a:lnTo>
                  <a:pt x="1355598" y="909828"/>
                </a:lnTo>
                <a:lnTo>
                  <a:pt x="1403525" y="902096"/>
                </a:lnTo>
                <a:lnTo>
                  <a:pt x="1445151" y="880568"/>
                </a:lnTo>
                <a:lnTo>
                  <a:pt x="1477977" y="847741"/>
                </a:lnTo>
                <a:lnTo>
                  <a:pt x="1499505" y="806111"/>
                </a:lnTo>
                <a:lnTo>
                  <a:pt x="1507236" y="758177"/>
                </a:lnTo>
                <a:lnTo>
                  <a:pt x="1507236" y="151637"/>
                </a:lnTo>
                <a:lnTo>
                  <a:pt x="1499505" y="103710"/>
                </a:lnTo>
                <a:lnTo>
                  <a:pt x="1477977" y="62084"/>
                </a:lnTo>
                <a:lnTo>
                  <a:pt x="1445151" y="29258"/>
                </a:lnTo>
                <a:lnTo>
                  <a:pt x="1403525" y="7730"/>
                </a:lnTo>
                <a:lnTo>
                  <a:pt x="135559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55861" y="4792112"/>
            <a:ext cx="1020444" cy="44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920" marR="5080" indent="-109855"/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per</a:t>
            </a:r>
            <a:r>
              <a:rPr sz="1400" spc="-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400" spc="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sed  Learning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60848" y="4676398"/>
            <a:ext cx="1507490" cy="909955"/>
          </a:xfrm>
          <a:custGeom>
            <a:avLst/>
            <a:gdLst/>
            <a:ahLst/>
            <a:cxnLst/>
            <a:rect l="l" t="t" r="r" b="b"/>
            <a:pathLst>
              <a:path w="1507489" h="909954">
                <a:moveTo>
                  <a:pt x="1355598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758177"/>
                </a:lnTo>
                <a:lnTo>
                  <a:pt x="7730" y="806111"/>
                </a:lnTo>
                <a:lnTo>
                  <a:pt x="29258" y="847741"/>
                </a:lnTo>
                <a:lnTo>
                  <a:pt x="62084" y="880568"/>
                </a:lnTo>
                <a:lnTo>
                  <a:pt x="103710" y="902096"/>
                </a:lnTo>
                <a:lnTo>
                  <a:pt x="151638" y="909828"/>
                </a:lnTo>
                <a:lnTo>
                  <a:pt x="1355598" y="909828"/>
                </a:lnTo>
                <a:lnTo>
                  <a:pt x="1403525" y="902096"/>
                </a:lnTo>
                <a:lnTo>
                  <a:pt x="1445151" y="880568"/>
                </a:lnTo>
                <a:lnTo>
                  <a:pt x="1477977" y="847741"/>
                </a:lnTo>
                <a:lnTo>
                  <a:pt x="1499505" y="806111"/>
                </a:lnTo>
                <a:lnTo>
                  <a:pt x="1507236" y="758177"/>
                </a:lnTo>
                <a:lnTo>
                  <a:pt x="1507236" y="151637"/>
                </a:lnTo>
                <a:lnTo>
                  <a:pt x="1499505" y="103710"/>
                </a:lnTo>
                <a:lnTo>
                  <a:pt x="1477977" y="62084"/>
                </a:lnTo>
                <a:lnTo>
                  <a:pt x="1445151" y="29258"/>
                </a:lnTo>
                <a:lnTo>
                  <a:pt x="1403525" y="7730"/>
                </a:lnTo>
                <a:lnTo>
                  <a:pt x="135559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352280" y="4792112"/>
            <a:ext cx="1323975" cy="44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0" marR="5080" indent="-260985"/>
            <a:r>
              <a:rPr sz="1400" spc="-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400" spc="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Verdana"/>
                <a:cs typeface="Verdana"/>
              </a:rPr>
              <a:t>nf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orceme</a:t>
            </a:r>
            <a:r>
              <a:rPr sz="1400" spc="-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t  Learning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20645" y="5283707"/>
            <a:ext cx="4654550" cy="338455"/>
          </a:xfrm>
          <a:custGeom>
            <a:avLst/>
            <a:gdLst/>
            <a:ahLst/>
            <a:cxnLst/>
            <a:rect l="l" t="t" r="r" b="b"/>
            <a:pathLst>
              <a:path w="4654550" h="338454">
                <a:moveTo>
                  <a:pt x="4597908" y="0"/>
                </a:moveTo>
                <a:lnTo>
                  <a:pt x="56388" y="0"/>
                </a:lnTo>
                <a:lnTo>
                  <a:pt x="34440" y="4431"/>
                </a:lnTo>
                <a:lnTo>
                  <a:pt x="16516" y="16516"/>
                </a:lnTo>
                <a:lnTo>
                  <a:pt x="4431" y="34440"/>
                </a:lnTo>
                <a:lnTo>
                  <a:pt x="0" y="56388"/>
                </a:lnTo>
                <a:lnTo>
                  <a:pt x="0" y="281940"/>
                </a:lnTo>
                <a:lnTo>
                  <a:pt x="4431" y="303887"/>
                </a:lnTo>
                <a:lnTo>
                  <a:pt x="16516" y="321811"/>
                </a:lnTo>
                <a:lnTo>
                  <a:pt x="34440" y="333896"/>
                </a:lnTo>
                <a:lnTo>
                  <a:pt x="56388" y="338328"/>
                </a:lnTo>
                <a:lnTo>
                  <a:pt x="4597908" y="338328"/>
                </a:lnTo>
                <a:lnTo>
                  <a:pt x="4619855" y="333896"/>
                </a:lnTo>
                <a:lnTo>
                  <a:pt x="4637779" y="321811"/>
                </a:lnTo>
                <a:lnTo>
                  <a:pt x="4649864" y="303887"/>
                </a:lnTo>
                <a:lnTo>
                  <a:pt x="4654296" y="281940"/>
                </a:lnTo>
                <a:lnTo>
                  <a:pt x="4654296" y="56388"/>
                </a:lnTo>
                <a:lnTo>
                  <a:pt x="4649864" y="34440"/>
                </a:lnTo>
                <a:lnTo>
                  <a:pt x="4637779" y="16516"/>
                </a:lnTo>
                <a:lnTo>
                  <a:pt x="4619855" y="4431"/>
                </a:lnTo>
                <a:lnTo>
                  <a:pt x="4597908" y="0"/>
                </a:lnTo>
                <a:close/>
              </a:path>
            </a:pathLst>
          </a:custGeom>
          <a:solidFill>
            <a:srgbClr val="FF0000">
              <a:alpha val="5882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20645" y="5283707"/>
            <a:ext cx="4654550" cy="338455"/>
          </a:xfrm>
          <a:custGeom>
            <a:avLst/>
            <a:gdLst/>
            <a:ahLst/>
            <a:cxnLst/>
            <a:rect l="l" t="t" r="r" b="b"/>
            <a:pathLst>
              <a:path w="4654550" h="338454">
                <a:moveTo>
                  <a:pt x="0" y="56388"/>
                </a:moveTo>
                <a:lnTo>
                  <a:pt x="4431" y="34440"/>
                </a:lnTo>
                <a:lnTo>
                  <a:pt x="16516" y="16516"/>
                </a:lnTo>
                <a:lnTo>
                  <a:pt x="34440" y="4431"/>
                </a:lnTo>
                <a:lnTo>
                  <a:pt x="56388" y="0"/>
                </a:lnTo>
                <a:lnTo>
                  <a:pt x="4597908" y="0"/>
                </a:lnTo>
                <a:lnTo>
                  <a:pt x="4619855" y="4431"/>
                </a:lnTo>
                <a:lnTo>
                  <a:pt x="4637779" y="16516"/>
                </a:lnTo>
                <a:lnTo>
                  <a:pt x="4649864" y="34440"/>
                </a:lnTo>
                <a:lnTo>
                  <a:pt x="4654296" y="56388"/>
                </a:lnTo>
                <a:lnTo>
                  <a:pt x="4654296" y="281940"/>
                </a:lnTo>
                <a:lnTo>
                  <a:pt x="4649864" y="303887"/>
                </a:lnTo>
                <a:lnTo>
                  <a:pt x="4637779" y="321811"/>
                </a:lnTo>
                <a:lnTo>
                  <a:pt x="4619855" y="333896"/>
                </a:lnTo>
                <a:lnTo>
                  <a:pt x="4597908" y="338328"/>
                </a:lnTo>
                <a:lnTo>
                  <a:pt x="56388" y="338328"/>
                </a:lnTo>
                <a:lnTo>
                  <a:pt x="34440" y="333896"/>
                </a:lnTo>
                <a:lnTo>
                  <a:pt x="16516" y="321811"/>
                </a:lnTo>
                <a:lnTo>
                  <a:pt x="4431" y="303887"/>
                </a:lnTo>
                <a:lnTo>
                  <a:pt x="0" y="281940"/>
                </a:lnTo>
                <a:lnTo>
                  <a:pt x="0" y="56388"/>
                </a:lnTo>
                <a:close/>
              </a:path>
            </a:pathLst>
          </a:custGeom>
          <a:ln w="25907">
            <a:solidFill>
              <a:srgbClr val="F841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785246" y="5370400"/>
            <a:ext cx="132397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Deep</a:t>
            </a:r>
            <a:r>
              <a:rPr sz="14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73675" y="1473708"/>
            <a:ext cx="3188335" cy="3329940"/>
          </a:xfrm>
          <a:custGeom>
            <a:avLst/>
            <a:gdLst/>
            <a:ahLst/>
            <a:cxnLst/>
            <a:rect l="l" t="t" r="r" b="b"/>
            <a:pathLst>
              <a:path w="3188334" h="3329940">
                <a:moveTo>
                  <a:pt x="0" y="0"/>
                </a:moveTo>
                <a:lnTo>
                  <a:pt x="3188208" y="0"/>
                </a:lnTo>
                <a:lnTo>
                  <a:pt x="3188208" y="3329940"/>
                </a:lnTo>
                <a:lnTo>
                  <a:pt x="0" y="332994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00799E"/>
            </a:solidFill>
          </a:ln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254" y="674226"/>
            <a:ext cx="8473491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da-DK" sz="3200" spc="95">
                <a:solidFill>
                  <a:schemeClr val="tx1"/>
                </a:solidFill>
                <a:latin typeface="+mj-lt"/>
              </a:rPr>
              <a:t>What is Machine Learning?</a:t>
            </a:r>
            <a:endParaRPr sz="3200" spc="4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501" y="2040690"/>
            <a:ext cx="3817988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600" spc="-5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“A </a:t>
            </a:r>
            <a:r>
              <a:rPr sz="1600" spc="2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 </a:t>
            </a:r>
            <a:r>
              <a:rPr sz="1600" spc="1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 </a:t>
            </a:r>
            <a:r>
              <a:rPr sz="1600" spc="6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sz="1600" spc="5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said </a:t>
            </a:r>
            <a:r>
              <a:rPr sz="1600" spc="3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learn </a:t>
            </a:r>
            <a:r>
              <a:rPr sz="1600" spc="2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 </a:t>
            </a:r>
            <a:r>
              <a:rPr sz="1600" spc="5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experience </a:t>
            </a:r>
            <a:r>
              <a:rPr sz="1600" spc="9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sz="1600" spc="6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sz="1600" spc="4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respect </a:t>
            </a:r>
            <a:r>
              <a:rPr sz="1600" spc="3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z="1600" spc="-204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5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endParaRPr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marR="1370330"/>
            <a:r>
              <a:rPr sz="1600" spc="65">
                <a:solidFill>
                  <a:srgbClr val="00799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 </a:t>
            </a:r>
            <a:r>
              <a:rPr sz="1600" spc="50">
                <a:solidFill>
                  <a:srgbClr val="00799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sz="1600" spc="75">
                <a:solidFill>
                  <a:srgbClr val="00799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tasks </a:t>
            </a:r>
            <a:r>
              <a:rPr sz="1600" spc="145">
                <a:solidFill>
                  <a:srgbClr val="00799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</a:t>
            </a:r>
            <a:r>
              <a:rPr sz="1600" spc="3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 </a:t>
            </a:r>
            <a:r>
              <a:rPr sz="1600" spc="3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</a:t>
            </a:r>
            <a:r>
              <a:rPr sz="1600" spc="4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</a:t>
            </a:r>
            <a:r>
              <a:rPr sz="1600" spc="-8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05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marR="589915"/>
            <a:r>
              <a:rPr sz="1600" spc="6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its </a:t>
            </a:r>
            <a:r>
              <a:rPr sz="1600" spc="3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</a:t>
            </a:r>
            <a:r>
              <a:rPr sz="1600" spc="4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</a:t>
            </a:r>
            <a:r>
              <a:rPr sz="1600" spc="80">
                <a:solidFill>
                  <a:srgbClr val="00799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tasks </a:t>
            </a:r>
            <a:r>
              <a:rPr sz="1600" spc="35">
                <a:solidFill>
                  <a:srgbClr val="00799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sz="1600" spc="-10">
                <a:solidFill>
                  <a:srgbClr val="00799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1600" spc="-1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sz="1600" spc="-18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8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 </a:t>
            </a:r>
            <a:r>
              <a:rPr sz="1600" spc="3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measured </a:t>
            </a:r>
            <a:r>
              <a:rPr sz="1600" spc="6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sz="1600" spc="-45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sz="1600" spc="-4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sz="1600" spc="3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improves </a:t>
            </a:r>
            <a:r>
              <a:rPr sz="1600" spc="6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 </a:t>
            </a:r>
            <a:r>
              <a:rPr sz="1600" spc="5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experience</a:t>
            </a:r>
            <a:r>
              <a:rPr sz="1600" spc="-65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1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sz="1600" spc="-10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.”</a:t>
            </a:r>
            <a:endParaRPr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/>
            <a:r>
              <a:rPr sz="1600" i="1" spc="20">
                <a:solidFill>
                  <a:srgbClr val="5A6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(Tom </a:t>
            </a:r>
            <a:r>
              <a:rPr sz="1600" i="1" spc="15">
                <a:solidFill>
                  <a:srgbClr val="5A6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Mitchell,</a:t>
            </a:r>
            <a:r>
              <a:rPr sz="1600" i="1" spc="-30">
                <a:solidFill>
                  <a:srgbClr val="5A6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1" spc="110">
                <a:solidFill>
                  <a:srgbClr val="5A6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1997)</a:t>
            </a:r>
            <a:endParaRPr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33665" y="2763011"/>
            <a:ext cx="1079500" cy="760730"/>
          </a:xfrm>
          <a:custGeom>
            <a:avLst/>
            <a:gdLst/>
            <a:ahLst/>
            <a:cxnLst/>
            <a:rect l="l" t="t" r="r" b="b"/>
            <a:pathLst>
              <a:path w="1079500" h="760729">
                <a:moveTo>
                  <a:pt x="0" y="0"/>
                </a:moveTo>
                <a:lnTo>
                  <a:pt x="1078991" y="0"/>
                </a:lnTo>
                <a:lnTo>
                  <a:pt x="1078991" y="760476"/>
                </a:lnTo>
                <a:lnTo>
                  <a:pt x="0" y="760476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DD630B"/>
            </a:solidFill>
          </a:ln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55799" y="2957611"/>
            <a:ext cx="845819" cy="367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indent="40640"/>
            <a:r>
              <a:rPr sz="1200" b="1" spc="-5">
                <a:solidFill>
                  <a:srgbClr val="313131"/>
                </a:solidFill>
                <a:latin typeface="Verdana"/>
                <a:cs typeface="Verdana"/>
              </a:rPr>
              <a:t>Learning  </a:t>
            </a:r>
            <a:r>
              <a:rPr sz="1200" b="1">
                <a:solidFill>
                  <a:srgbClr val="313131"/>
                </a:solidFill>
                <a:latin typeface="Verdana"/>
                <a:cs typeface="Verdana"/>
              </a:rPr>
              <a:t>a</a:t>
            </a:r>
            <a:r>
              <a:rPr sz="1200" b="1" spc="-5">
                <a:solidFill>
                  <a:srgbClr val="313131"/>
                </a:solidFill>
                <a:latin typeface="Verdana"/>
                <a:cs typeface="Verdana"/>
              </a:rPr>
              <a:t>l</a:t>
            </a:r>
            <a:r>
              <a:rPr sz="1200" b="1">
                <a:solidFill>
                  <a:srgbClr val="313131"/>
                </a:solidFill>
                <a:latin typeface="Verdana"/>
                <a:cs typeface="Verdana"/>
              </a:rPr>
              <a:t>gor</a:t>
            </a:r>
            <a:r>
              <a:rPr sz="1200" b="1" spc="-5">
                <a:solidFill>
                  <a:srgbClr val="313131"/>
                </a:solidFill>
                <a:latin typeface="Verdana"/>
                <a:cs typeface="Verdana"/>
              </a:rPr>
              <a:t>i</a:t>
            </a:r>
            <a:r>
              <a:rPr sz="1200" b="1" spc="5">
                <a:solidFill>
                  <a:srgbClr val="313131"/>
                </a:solidFill>
                <a:latin typeface="Verdana"/>
                <a:cs typeface="Verdana"/>
              </a:rPr>
              <a:t>t</a:t>
            </a:r>
            <a:r>
              <a:rPr sz="1200" b="1" spc="-5">
                <a:solidFill>
                  <a:srgbClr val="313131"/>
                </a:solidFill>
                <a:latin typeface="Verdana"/>
                <a:cs typeface="Verdana"/>
              </a:rPr>
              <a:t>hm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33347" y="4167092"/>
            <a:ext cx="63157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400" spc="8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1400" spc="6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sz="1400" spc="7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1400" spc="8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sz="1400" spc="5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lt</a:t>
            </a:r>
            <a:endParaRPr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92979" y="4167627"/>
            <a:ext cx="419748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400" spc="-2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sz="1400" spc="3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oal</a:t>
            </a:r>
            <a:endParaRPr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89407" y="3858111"/>
            <a:ext cx="938696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50" marR="5080" indent="-146685"/>
            <a:r>
              <a:rPr sz="1100" spc="9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sz="1100" spc="45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sz="1100" spc="3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rf</a:t>
            </a:r>
            <a:r>
              <a:rPr sz="1100" spc="15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sz="1100" spc="5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</a:t>
            </a:r>
            <a:r>
              <a:rPr sz="1100" spc="1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1100" spc="3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sz="1100" spc="35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1100" spc="3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 measure</a:t>
            </a:r>
            <a:endParaRPr sz="1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27620" y="3502915"/>
            <a:ext cx="315467" cy="803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77733" y="3523488"/>
            <a:ext cx="6350" cy="506730"/>
          </a:xfrm>
          <a:custGeom>
            <a:avLst/>
            <a:gdLst/>
            <a:ahLst/>
            <a:cxnLst/>
            <a:rect l="l" t="t" r="r" b="b"/>
            <a:pathLst>
              <a:path w="6350" h="506729">
                <a:moveTo>
                  <a:pt x="0" y="0"/>
                </a:moveTo>
                <a:lnTo>
                  <a:pt x="6223" y="506717"/>
                </a:lnTo>
              </a:path>
            </a:pathLst>
          </a:custGeom>
          <a:ln w="38100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26588" y="4010460"/>
            <a:ext cx="114300" cy="115570"/>
          </a:xfrm>
          <a:custGeom>
            <a:avLst/>
            <a:gdLst/>
            <a:ahLst/>
            <a:cxnLst/>
            <a:rect l="l" t="t" r="r" b="b"/>
            <a:pathLst>
              <a:path w="114300" h="115570">
                <a:moveTo>
                  <a:pt x="114287" y="0"/>
                </a:moveTo>
                <a:lnTo>
                  <a:pt x="0" y="1396"/>
                </a:lnTo>
                <a:lnTo>
                  <a:pt x="58534" y="114985"/>
                </a:lnTo>
                <a:lnTo>
                  <a:pt x="114287" y="0"/>
                </a:lnTo>
                <a:close/>
              </a:path>
            </a:pathLst>
          </a:custGeom>
          <a:solidFill>
            <a:srgbClr val="313131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15428" y="2196846"/>
            <a:ext cx="315467" cy="746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73162" y="2215895"/>
            <a:ext cx="0" cy="452120"/>
          </a:xfrm>
          <a:custGeom>
            <a:avLst/>
            <a:gdLst/>
            <a:ahLst/>
            <a:cxnLst/>
            <a:rect l="l" t="t" r="r" b="b"/>
            <a:pathLst>
              <a:path h="452119">
                <a:moveTo>
                  <a:pt x="0" y="0"/>
                </a:moveTo>
                <a:lnTo>
                  <a:pt x="0" y="451523"/>
                </a:lnTo>
              </a:path>
            </a:pathLst>
          </a:custGeom>
          <a:ln w="38100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716018" y="2648367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4300" y="0"/>
                </a:moveTo>
                <a:lnTo>
                  <a:pt x="0" y="0"/>
                </a:lnTo>
                <a:lnTo>
                  <a:pt x="57150" y="114300"/>
                </a:lnTo>
                <a:lnTo>
                  <a:pt x="114300" y="0"/>
                </a:lnTo>
                <a:close/>
              </a:path>
            </a:pathLst>
          </a:custGeom>
          <a:solidFill>
            <a:srgbClr val="313131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36208" y="4142995"/>
            <a:ext cx="1362455" cy="315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89192" y="4277914"/>
            <a:ext cx="857250" cy="635"/>
          </a:xfrm>
          <a:custGeom>
            <a:avLst/>
            <a:gdLst/>
            <a:ahLst/>
            <a:cxnLst/>
            <a:rect l="l" t="t" r="r" b="b"/>
            <a:pathLst>
              <a:path w="857250" h="635">
                <a:moveTo>
                  <a:pt x="0" y="431"/>
                </a:moveTo>
                <a:lnTo>
                  <a:pt x="857250" y="0"/>
                </a:lnTo>
              </a:path>
            </a:pathLst>
          </a:custGeom>
          <a:ln w="38100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327361" y="4220780"/>
            <a:ext cx="114935" cy="114300"/>
          </a:xfrm>
          <a:custGeom>
            <a:avLst/>
            <a:gdLst/>
            <a:ahLst/>
            <a:cxnLst/>
            <a:rect l="l" t="t" r="r" b="b"/>
            <a:pathLst>
              <a:path w="114935" h="114300">
                <a:moveTo>
                  <a:pt x="0" y="0"/>
                </a:moveTo>
                <a:lnTo>
                  <a:pt x="63" y="114300"/>
                </a:lnTo>
                <a:lnTo>
                  <a:pt x="114338" y="57086"/>
                </a:lnTo>
                <a:lnTo>
                  <a:pt x="0" y="0"/>
                </a:lnTo>
                <a:close/>
              </a:path>
            </a:pathLst>
          </a:custGeom>
          <a:solidFill>
            <a:srgbClr val="313131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93943" y="4221191"/>
            <a:ext cx="114935" cy="114300"/>
          </a:xfrm>
          <a:custGeom>
            <a:avLst/>
            <a:gdLst/>
            <a:ahLst/>
            <a:cxnLst/>
            <a:rect l="l" t="t" r="r" b="b"/>
            <a:pathLst>
              <a:path w="114935" h="114300">
                <a:moveTo>
                  <a:pt x="114274" y="0"/>
                </a:moveTo>
                <a:lnTo>
                  <a:pt x="0" y="57200"/>
                </a:lnTo>
                <a:lnTo>
                  <a:pt x="114325" y="114300"/>
                </a:lnTo>
                <a:lnTo>
                  <a:pt x="114274" y="0"/>
                </a:lnTo>
                <a:close/>
              </a:path>
            </a:pathLst>
          </a:custGeom>
          <a:solidFill>
            <a:srgbClr val="313131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39713" y="3007615"/>
            <a:ext cx="551687" cy="8732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01433" y="3142481"/>
            <a:ext cx="237490" cy="673100"/>
          </a:xfrm>
          <a:custGeom>
            <a:avLst/>
            <a:gdLst/>
            <a:ahLst/>
            <a:cxnLst/>
            <a:rect l="l" t="t" r="r" b="b"/>
            <a:pathLst>
              <a:path w="237489" h="673100">
                <a:moveTo>
                  <a:pt x="0" y="672922"/>
                </a:moveTo>
                <a:lnTo>
                  <a:pt x="0" y="0"/>
                </a:lnTo>
                <a:lnTo>
                  <a:pt x="237045" y="0"/>
                </a:lnTo>
              </a:path>
            </a:pathLst>
          </a:custGeom>
          <a:ln w="38100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119433" y="308533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0" y="114300"/>
                </a:lnTo>
                <a:lnTo>
                  <a:pt x="11430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313131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92979" y="1561365"/>
            <a:ext cx="63627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pc="-225">
                <a:solidFill>
                  <a:srgbClr val="00799E"/>
                </a:solidFill>
                <a:latin typeface="Verdana"/>
                <a:cs typeface="Verdana"/>
              </a:rPr>
              <a:t>T</a:t>
            </a:r>
            <a:r>
              <a:rPr spc="-5">
                <a:solidFill>
                  <a:srgbClr val="00799E"/>
                </a:solidFill>
                <a:latin typeface="Verdana"/>
                <a:cs typeface="Verdana"/>
              </a:rPr>
              <a:t>as</a:t>
            </a:r>
            <a:r>
              <a:rPr>
                <a:solidFill>
                  <a:srgbClr val="00799E"/>
                </a:solidFill>
                <a:latin typeface="Verdana"/>
                <a:cs typeface="Verdana"/>
              </a:rPr>
              <a:t>ks</a:t>
            </a:r>
            <a:endParaRPr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00254" y="3701271"/>
            <a:ext cx="704854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100" spc="3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endParaRPr sz="1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98306" y="1734792"/>
            <a:ext cx="1406801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4135" indent="116839"/>
            <a:r>
              <a:rPr sz="1400" spc="55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Experience  </a:t>
            </a:r>
            <a:r>
              <a:rPr sz="1400" spc="35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(Training</a:t>
            </a:r>
            <a:r>
              <a:rPr sz="1400" spc="-45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spc="35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Data)</a:t>
            </a:r>
            <a:endParaRPr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50"/>
              </a:spcBef>
            </a:pPr>
            <a:endParaRPr sz="1350">
              <a:latin typeface="Times New Roman"/>
              <a:cs typeface="Times New Roman"/>
            </a:endParaRPr>
          </a:p>
          <a:p>
            <a:pPr marL="699770"/>
            <a:r>
              <a:rPr sz="1100" spc="4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endParaRPr sz="1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DDA7DDCD-B02E-F4C6-B750-6E45C6915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092" y="4698365"/>
            <a:ext cx="1990476" cy="12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41A674-3394-99EC-4EB6-78AD40AC60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5050" y="4274814"/>
            <a:ext cx="2047619" cy="2028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11" y="417963"/>
            <a:ext cx="7975798" cy="565945"/>
          </a:xfrm>
        </p:spPr>
        <p:txBody>
          <a:bodyPr>
            <a:normAutofit fontScale="90000"/>
          </a:bodyPr>
          <a:lstStyle/>
          <a:p>
            <a:r>
              <a:rPr lang="en-US"/>
              <a:t>There are many types of machine learning!</a:t>
            </a:r>
            <a:endParaRPr lang="da-DK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58" y="1532844"/>
            <a:ext cx="7696904" cy="520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8532" y="6550223"/>
            <a:ext cx="71402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>
                <a:solidFill>
                  <a:srgbClr val="757575"/>
                </a:solidFill>
                <a:latin typeface="sohne"/>
              </a:rPr>
              <a:t>Image source: </a:t>
            </a:r>
            <a:r>
              <a:rPr lang="da-DK" sz="1400" u="sng">
                <a:latin typeface="sohne"/>
                <a:hlinkClick r:id="rId3"/>
              </a:rPr>
              <a:t>http://www.cognub.com/index.php/cognitive-platform/</a:t>
            </a:r>
            <a:endParaRPr lang="da-DK" sz="1400"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630" b="70185" l="23000" r="79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84" t="18120" r="18985" b="23932"/>
          <a:stretch/>
        </p:blipFill>
        <p:spPr>
          <a:xfrm rot="21104787">
            <a:off x="2379704" y="1499281"/>
            <a:ext cx="4979933" cy="483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6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4">
                <a:extLst>
                  <a:ext uri="{FF2B5EF4-FFF2-40B4-BE49-F238E27FC236}">
                    <a16:creationId xmlns:a16="http://schemas.microsoft.com/office/drawing/2014/main" id="{C8337988-B217-09B2-629E-75BC470F210F}"/>
                  </a:ext>
                </a:extLst>
              </p14:cNvPr>
              <p14:cNvContentPartPr/>
              <p14:nvPr/>
            </p14:nvContentPartPr>
            <p14:xfrm>
              <a:off x="328729" y="148588"/>
              <a:ext cx="1867320" cy="324000"/>
            </p14:xfrm>
          </p:contentPart>
        </mc:Choice>
        <mc:Fallback xmlns="">
          <p:pic>
            <p:nvPicPr>
              <p:cNvPr id="14" name="Ink 14">
                <a:extLst>
                  <a:ext uri="{FF2B5EF4-FFF2-40B4-BE49-F238E27FC236}">
                    <a16:creationId xmlns:a16="http://schemas.microsoft.com/office/drawing/2014/main" id="{C8337988-B217-09B2-629E-75BC470F21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252" y="133108"/>
                <a:ext cx="1897914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8">
                <a:extLst>
                  <a:ext uri="{FF2B5EF4-FFF2-40B4-BE49-F238E27FC236}">
                    <a16:creationId xmlns:a16="http://schemas.microsoft.com/office/drawing/2014/main" id="{44A77EA6-4A7F-F9EE-8586-015785B2C3AC}"/>
                  </a:ext>
                </a:extLst>
              </p14:cNvPr>
              <p14:cNvContentPartPr/>
              <p14:nvPr/>
            </p14:nvContentPartPr>
            <p14:xfrm>
              <a:off x="2540569" y="153268"/>
              <a:ext cx="585000" cy="315360"/>
            </p14:xfrm>
          </p:contentPart>
        </mc:Choice>
        <mc:Fallback xmlns="">
          <p:pic>
            <p:nvPicPr>
              <p:cNvPr id="18" name="Ink 18">
                <a:extLst>
                  <a:ext uri="{FF2B5EF4-FFF2-40B4-BE49-F238E27FC236}">
                    <a16:creationId xmlns:a16="http://schemas.microsoft.com/office/drawing/2014/main" id="{44A77EA6-4A7F-F9EE-8586-015785B2C3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5079" y="137788"/>
                <a:ext cx="615619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1">
                <a:extLst>
                  <a:ext uri="{FF2B5EF4-FFF2-40B4-BE49-F238E27FC236}">
                    <a16:creationId xmlns:a16="http://schemas.microsoft.com/office/drawing/2014/main" id="{374367F3-ABE6-D067-BDE8-0FDC87806744}"/>
                  </a:ext>
                </a:extLst>
              </p14:cNvPr>
              <p14:cNvContentPartPr/>
              <p14:nvPr/>
            </p14:nvContentPartPr>
            <p14:xfrm>
              <a:off x="3100009" y="195028"/>
              <a:ext cx="324360" cy="412200"/>
            </p14:xfrm>
          </p:contentPart>
        </mc:Choice>
        <mc:Fallback xmlns="">
          <p:pic>
            <p:nvPicPr>
              <p:cNvPr id="21" name="Ink 21">
                <a:extLst>
                  <a:ext uri="{FF2B5EF4-FFF2-40B4-BE49-F238E27FC236}">
                    <a16:creationId xmlns:a16="http://schemas.microsoft.com/office/drawing/2014/main" id="{374367F3-ABE6-D067-BDE8-0FDC878067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4529" y="179562"/>
                <a:ext cx="354960" cy="442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6">
                <a:extLst>
                  <a:ext uri="{FF2B5EF4-FFF2-40B4-BE49-F238E27FC236}">
                    <a16:creationId xmlns:a16="http://schemas.microsoft.com/office/drawing/2014/main" id="{808F9A03-3356-2780-FA29-0468029BC4E9}"/>
                  </a:ext>
                </a:extLst>
              </p14:cNvPr>
              <p14:cNvContentPartPr/>
              <p14:nvPr/>
            </p14:nvContentPartPr>
            <p14:xfrm>
              <a:off x="3440569" y="169828"/>
              <a:ext cx="925560" cy="231480"/>
            </p14:xfrm>
          </p:contentPart>
        </mc:Choice>
        <mc:Fallback xmlns="">
          <p:pic>
            <p:nvPicPr>
              <p:cNvPr id="26" name="Ink 26">
                <a:extLst>
                  <a:ext uri="{FF2B5EF4-FFF2-40B4-BE49-F238E27FC236}">
                    <a16:creationId xmlns:a16="http://schemas.microsoft.com/office/drawing/2014/main" id="{808F9A03-3356-2780-FA29-0468029BC4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5083" y="154372"/>
                <a:ext cx="956172" cy="262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C2E1CEE-DA50-153E-2F9F-E13FFC5C786B}"/>
                  </a:ext>
                </a:extLst>
              </p14:cNvPr>
              <p14:cNvContentPartPr/>
              <p14:nvPr/>
            </p14:nvContentPartPr>
            <p14:xfrm>
              <a:off x="303529" y="506068"/>
              <a:ext cx="4087800" cy="88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C2E1CEE-DA50-153E-2F9F-E13FFC5C786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8050" y="490588"/>
                <a:ext cx="4118397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30">
                <a:extLst>
                  <a:ext uri="{FF2B5EF4-FFF2-40B4-BE49-F238E27FC236}">
                    <a16:creationId xmlns:a16="http://schemas.microsoft.com/office/drawing/2014/main" id="{F1CCD8DD-CDCA-8849-7685-D494C6E9D866}"/>
                  </a:ext>
                </a:extLst>
              </p14:cNvPr>
              <p14:cNvContentPartPr/>
              <p14:nvPr/>
            </p14:nvContentPartPr>
            <p14:xfrm>
              <a:off x="358249" y="863548"/>
              <a:ext cx="4529160" cy="3961800"/>
            </p14:xfrm>
          </p:contentPart>
        </mc:Choice>
        <mc:Fallback xmlns="">
          <p:pic>
            <p:nvPicPr>
              <p:cNvPr id="30" name="Ink 30">
                <a:extLst>
                  <a:ext uri="{FF2B5EF4-FFF2-40B4-BE49-F238E27FC236}">
                    <a16:creationId xmlns:a16="http://schemas.microsoft.com/office/drawing/2014/main" id="{F1CCD8DD-CDCA-8849-7685-D494C6E9D86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2770" y="848067"/>
                <a:ext cx="4559758" cy="3992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41">
                <a:extLst>
                  <a:ext uri="{FF2B5EF4-FFF2-40B4-BE49-F238E27FC236}">
                    <a16:creationId xmlns:a16="http://schemas.microsoft.com/office/drawing/2014/main" id="{2A5B8C23-398C-C4F2-5A9B-DC9E356C11DC}"/>
                  </a:ext>
                </a:extLst>
              </p14:cNvPr>
              <p14:cNvContentPartPr/>
              <p14:nvPr/>
            </p14:nvContentPartPr>
            <p14:xfrm>
              <a:off x="1275169" y="2032828"/>
              <a:ext cx="155520" cy="164160"/>
            </p14:xfrm>
          </p:contentPart>
        </mc:Choice>
        <mc:Fallback xmlns="">
          <p:pic>
            <p:nvPicPr>
              <p:cNvPr id="39" name="Ink 41">
                <a:extLst>
                  <a:ext uri="{FF2B5EF4-FFF2-40B4-BE49-F238E27FC236}">
                    <a16:creationId xmlns:a16="http://schemas.microsoft.com/office/drawing/2014/main" id="{2A5B8C23-398C-C4F2-5A9B-DC9E356C11D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59689" y="2017382"/>
                <a:ext cx="186120" cy="194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41">
                <a:extLst>
                  <a:ext uri="{FF2B5EF4-FFF2-40B4-BE49-F238E27FC236}">
                    <a16:creationId xmlns:a16="http://schemas.microsoft.com/office/drawing/2014/main" id="{D2D99226-C4F2-048C-086B-637D78747661}"/>
                  </a:ext>
                </a:extLst>
              </p14:cNvPr>
              <p14:cNvContentPartPr/>
              <p14:nvPr/>
            </p14:nvContentPartPr>
            <p14:xfrm>
              <a:off x="1581889" y="985588"/>
              <a:ext cx="160200" cy="151560"/>
            </p14:xfrm>
          </p:contentPart>
        </mc:Choice>
        <mc:Fallback xmlns="">
          <p:pic>
            <p:nvPicPr>
              <p:cNvPr id="40" name="Ink 41">
                <a:extLst>
                  <a:ext uri="{FF2B5EF4-FFF2-40B4-BE49-F238E27FC236}">
                    <a16:creationId xmlns:a16="http://schemas.microsoft.com/office/drawing/2014/main" id="{D2D99226-C4F2-048C-086B-637D7874766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66409" y="970145"/>
                <a:ext cx="190800" cy="182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1">
                <a:extLst>
                  <a:ext uri="{FF2B5EF4-FFF2-40B4-BE49-F238E27FC236}">
                    <a16:creationId xmlns:a16="http://schemas.microsoft.com/office/drawing/2014/main" id="{E6C0D149-58FD-A61A-7CA1-35655F865F65}"/>
                  </a:ext>
                </a:extLst>
              </p14:cNvPr>
              <p14:cNvContentPartPr/>
              <p14:nvPr/>
            </p14:nvContentPartPr>
            <p14:xfrm>
              <a:off x="1043689" y="1419028"/>
              <a:ext cx="635040" cy="201960"/>
            </p14:xfrm>
          </p:contentPart>
        </mc:Choice>
        <mc:Fallback xmlns="">
          <p:pic>
            <p:nvPicPr>
              <p:cNvPr id="41" name="Ink 41">
                <a:extLst>
                  <a:ext uri="{FF2B5EF4-FFF2-40B4-BE49-F238E27FC236}">
                    <a16:creationId xmlns:a16="http://schemas.microsoft.com/office/drawing/2014/main" id="{E6C0D149-58FD-A61A-7CA1-35655F865F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8218" y="1403520"/>
                <a:ext cx="665623" cy="232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6" name="Ink 77">
                <a:extLst>
                  <a:ext uri="{FF2B5EF4-FFF2-40B4-BE49-F238E27FC236}">
                    <a16:creationId xmlns:a16="http://schemas.microsoft.com/office/drawing/2014/main" id="{5FBE4A25-E5F4-39D9-08EB-5570EA4B6251}"/>
                  </a:ext>
                </a:extLst>
              </p14:cNvPr>
              <p14:cNvContentPartPr/>
              <p14:nvPr/>
            </p14:nvContentPartPr>
            <p14:xfrm>
              <a:off x="2279929" y="3660028"/>
              <a:ext cx="189720" cy="164520"/>
            </p14:xfrm>
          </p:contentPart>
        </mc:Choice>
        <mc:Fallback xmlns="">
          <p:pic>
            <p:nvPicPr>
              <p:cNvPr id="66" name="Ink 77">
                <a:extLst>
                  <a:ext uri="{FF2B5EF4-FFF2-40B4-BE49-F238E27FC236}">
                    <a16:creationId xmlns:a16="http://schemas.microsoft.com/office/drawing/2014/main" id="{5FBE4A25-E5F4-39D9-08EB-5570EA4B625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64420" y="3644514"/>
                <a:ext cx="220378" cy="195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7" name="Ink 77">
                <a:extLst>
                  <a:ext uri="{FF2B5EF4-FFF2-40B4-BE49-F238E27FC236}">
                    <a16:creationId xmlns:a16="http://schemas.microsoft.com/office/drawing/2014/main" id="{7CCC8812-00CC-1121-F2F7-4C54F400E7E5}"/>
                  </a:ext>
                </a:extLst>
              </p14:cNvPr>
              <p14:cNvContentPartPr/>
              <p14:nvPr/>
            </p14:nvContentPartPr>
            <p14:xfrm>
              <a:off x="1640569" y="3411988"/>
              <a:ext cx="231840" cy="198000"/>
            </p14:xfrm>
          </p:contentPart>
        </mc:Choice>
        <mc:Fallback xmlns="">
          <p:pic>
            <p:nvPicPr>
              <p:cNvPr id="67" name="Ink 77">
                <a:extLst>
                  <a:ext uri="{FF2B5EF4-FFF2-40B4-BE49-F238E27FC236}">
                    <a16:creationId xmlns:a16="http://schemas.microsoft.com/office/drawing/2014/main" id="{7CCC8812-00CC-1121-F2F7-4C54F400E7E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25065" y="3396508"/>
                <a:ext cx="262488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8" name="Ink 77">
                <a:extLst>
                  <a:ext uri="{FF2B5EF4-FFF2-40B4-BE49-F238E27FC236}">
                    <a16:creationId xmlns:a16="http://schemas.microsoft.com/office/drawing/2014/main" id="{CAD96548-0301-0EB4-6F7D-EC9828CFCCEE}"/>
                  </a:ext>
                </a:extLst>
              </p14:cNvPr>
              <p14:cNvContentPartPr/>
              <p14:nvPr/>
            </p14:nvContentPartPr>
            <p14:xfrm>
              <a:off x="904729" y="3542668"/>
              <a:ext cx="214920" cy="163800"/>
            </p14:xfrm>
          </p:contentPart>
        </mc:Choice>
        <mc:Fallback xmlns="">
          <p:pic>
            <p:nvPicPr>
              <p:cNvPr id="68" name="Ink 77">
                <a:extLst>
                  <a:ext uri="{FF2B5EF4-FFF2-40B4-BE49-F238E27FC236}">
                    <a16:creationId xmlns:a16="http://schemas.microsoft.com/office/drawing/2014/main" id="{CAD96548-0301-0EB4-6F7D-EC9828CFCCE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9223" y="3527188"/>
                <a:ext cx="245571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 77">
                <a:extLst>
                  <a:ext uri="{FF2B5EF4-FFF2-40B4-BE49-F238E27FC236}">
                    <a16:creationId xmlns:a16="http://schemas.microsoft.com/office/drawing/2014/main" id="{20E317EF-7BAD-14E2-6E24-4B8B25D51CCA}"/>
                  </a:ext>
                </a:extLst>
              </p14:cNvPr>
              <p14:cNvContentPartPr/>
              <p14:nvPr/>
            </p14:nvContentPartPr>
            <p14:xfrm>
              <a:off x="1291729" y="3861988"/>
              <a:ext cx="198000" cy="193680"/>
            </p14:xfrm>
          </p:contentPart>
        </mc:Choice>
        <mc:Fallback xmlns="">
          <p:pic>
            <p:nvPicPr>
              <p:cNvPr id="69" name="Ink 77">
                <a:extLst>
                  <a:ext uri="{FF2B5EF4-FFF2-40B4-BE49-F238E27FC236}">
                    <a16:creationId xmlns:a16="http://schemas.microsoft.com/office/drawing/2014/main" id="{20E317EF-7BAD-14E2-6E24-4B8B25D51CC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76249" y="3846537"/>
                <a:ext cx="228600" cy="224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 77">
                <a:extLst>
                  <a:ext uri="{FF2B5EF4-FFF2-40B4-BE49-F238E27FC236}">
                    <a16:creationId xmlns:a16="http://schemas.microsoft.com/office/drawing/2014/main" id="{90D89100-4D62-813C-1824-6C770A85D72B}"/>
                  </a:ext>
                </a:extLst>
              </p14:cNvPr>
              <p14:cNvContentPartPr/>
              <p14:nvPr/>
            </p14:nvContentPartPr>
            <p14:xfrm>
              <a:off x="1548049" y="2671828"/>
              <a:ext cx="198000" cy="160200"/>
            </p14:xfrm>
          </p:contentPart>
        </mc:Choice>
        <mc:Fallback xmlns="">
          <p:pic>
            <p:nvPicPr>
              <p:cNvPr id="70" name="Ink 77">
                <a:extLst>
                  <a:ext uri="{FF2B5EF4-FFF2-40B4-BE49-F238E27FC236}">
                    <a16:creationId xmlns:a16="http://schemas.microsoft.com/office/drawing/2014/main" id="{90D89100-4D62-813C-1824-6C770A85D72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32569" y="2656313"/>
                <a:ext cx="228600" cy="190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1" name="Ink 77">
                <a:extLst>
                  <a:ext uri="{FF2B5EF4-FFF2-40B4-BE49-F238E27FC236}">
                    <a16:creationId xmlns:a16="http://schemas.microsoft.com/office/drawing/2014/main" id="{7431A5CA-779B-FA3E-9A8F-44934926193D}"/>
                  </a:ext>
                </a:extLst>
              </p14:cNvPr>
              <p14:cNvContentPartPr/>
              <p14:nvPr/>
            </p14:nvContentPartPr>
            <p14:xfrm>
              <a:off x="2889769" y="2684428"/>
              <a:ext cx="172800" cy="202320"/>
            </p14:xfrm>
          </p:contentPart>
        </mc:Choice>
        <mc:Fallback xmlns="">
          <p:pic>
            <p:nvPicPr>
              <p:cNvPr id="71" name="Ink 77">
                <a:extLst>
                  <a:ext uri="{FF2B5EF4-FFF2-40B4-BE49-F238E27FC236}">
                    <a16:creationId xmlns:a16="http://schemas.microsoft.com/office/drawing/2014/main" id="{7431A5CA-779B-FA3E-9A8F-44934926193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74289" y="2668920"/>
                <a:ext cx="203400" cy="232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3" name="Ink 77">
                <a:extLst>
                  <a:ext uri="{FF2B5EF4-FFF2-40B4-BE49-F238E27FC236}">
                    <a16:creationId xmlns:a16="http://schemas.microsoft.com/office/drawing/2014/main" id="{078A846C-96D8-F435-9128-27146E6CE101}"/>
                  </a:ext>
                </a:extLst>
              </p14:cNvPr>
              <p14:cNvContentPartPr/>
              <p14:nvPr/>
            </p14:nvContentPartPr>
            <p14:xfrm>
              <a:off x="2187409" y="3008788"/>
              <a:ext cx="156240" cy="138600"/>
            </p14:xfrm>
          </p:contentPart>
        </mc:Choice>
        <mc:Fallback xmlns="">
          <p:pic>
            <p:nvPicPr>
              <p:cNvPr id="73" name="Ink 77">
                <a:extLst>
                  <a:ext uri="{FF2B5EF4-FFF2-40B4-BE49-F238E27FC236}">
                    <a16:creationId xmlns:a16="http://schemas.microsoft.com/office/drawing/2014/main" id="{078A846C-96D8-F435-9128-27146E6CE10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71893" y="2993348"/>
                <a:ext cx="186911" cy="169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4" name="Ink 77">
                <a:extLst>
                  <a:ext uri="{FF2B5EF4-FFF2-40B4-BE49-F238E27FC236}">
                    <a16:creationId xmlns:a16="http://schemas.microsoft.com/office/drawing/2014/main" id="{2AB7CE25-236A-C41C-59DB-18D96C37EB5D}"/>
                  </a:ext>
                </a:extLst>
              </p14:cNvPr>
              <p14:cNvContentPartPr/>
              <p14:nvPr/>
            </p14:nvContentPartPr>
            <p14:xfrm>
              <a:off x="955129" y="2861188"/>
              <a:ext cx="185400" cy="172800"/>
            </p14:xfrm>
          </p:contentPart>
        </mc:Choice>
        <mc:Fallback xmlns="">
          <p:pic>
            <p:nvPicPr>
              <p:cNvPr id="74" name="Ink 77">
                <a:extLst>
                  <a:ext uri="{FF2B5EF4-FFF2-40B4-BE49-F238E27FC236}">
                    <a16:creationId xmlns:a16="http://schemas.microsoft.com/office/drawing/2014/main" id="{2AB7CE25-236A-C41C-59DB-18D96C37EB5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9649" y="2845708"/>
                <a:ext cx="2160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5" name="Ink 77">
                <a:extLst>
                  <a:ext uri="{FF2B5EF4-FFF2-40B4-BE49-F238E27FC236}">
                    <a16:creationId xmlns:a16="http://schemas.microsoft.com/office/drawing/2014/main" id="{3E154638-A5CF-C3E9-F94D-AAAC5AFF6DEE}"/>
                  </a:ext>
                </a:extLst>
              </p14:cNvPr>
              <p14:cNvContentPartPr/>
              <p14:nvPr/>
            </p14:nvContentPartPr>
            <p14:xfrm>
              <a:off x="2170489" y="2335588"/>
              <a:ext cx="143640" cy="155880"/>
            </p14:xfrm>
          </p:contentPart>
        </mc:Choice>
        <mc:Fallback xmlns="">
          <p:pic>
            <p:nvPicPr>
              <p:cNvPr id="75" name="Ink 77">
                <a:extLst>
                  <a:ext uri="{FF2B5EF4-FFF2-40B4-BE49-F238E27FC236}">
                    <a16:creationId xmlns:a16="http://schemas.microsoft.com/office/drawing/2014/main" id="{3E154638-A5CF-C3E9-F94D-AAAC5AFF6D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54970" y="2320108"/>
                <a:ext cx="174317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6" name="Ink 77">
                <a:extLst>
                  <a:ext uri="{FF2B5EF4-FFF2-40B4-BE49-F238E27FC236}">
                    <a16:creationId xmlns:a16="http://schemas.microsoft.com/office/drawing/2014/main" id="{64579A35-C5FD-35CC-0C6B-874CF3BB678C}"/>
                  </a:ext>
                </a:extLst>
              </p14:cNvPr>
              <p14:cNvContentPartPr/>
              <p14:nvPr/>
            </p14:nvContentPartPr>
            <p14:xfrm>
              <a:off x="2200009" y="1624588"/>
              <a:ext cx="126360" cy="194040"/>
            </p14:xfrm>
          </p:contentPart>
        </mc:Choice>
        <mc:Fallback xmlns="">
          <p:pic>
            <p:nvPicPr>
              <p:cNvPr id="76" name="Ink 77">
                <a:extLst>
                  <a:ext uri="{FF2B5EF4-FFF2-40B4-BE49-F238E27FC236}">
                    <a16:creationId xmlns:a16="http://schemas.microsoft.com/office/drawing/2014/main" id="{64579A35-C5FD-35CC-0C6B-874CF3BB678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84529" y="1609079"/>
                <a:ext cx="156960" cy="224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7" name="Ink 77">
                <a:extLst>
                  <a:ext uri="{FF2B5EF4-FFF2-40B4-BE49-F238E27FC236}">
                    <a16:creationId xmlns:a16="http://schemas.microsoft.com/office/drawing/2014/main" id="{65732182-6355-670C-F00F-F570675BEBEE}"/>
                  </a:ext>
                </a:extLst>
              </p14:cNvPr>
              <p14:cNvContentPartPr/>
              <p14:nvPr/>
            </p14:nvContentPartPr>
            <p14:xfrm>
              <a:off x="1838209" y="2020588"/>
              <a:ext cx="105840" cy="138600"/>
            </p14:xfrm>
          </p:contentPart>
        </mc:Choice>
        <mc:Fallback xmlns="">
          <p:pic>
            <p:nvPicPr>
              <p:cNvPr id="77" name="Ink 77">
                <a:extLst>
                  <a:ext uri="{FF2B5EF4-FFF2-40B4-BE49-F238E27FC236}">
                    <a16:creationId xmlns:a16="http://schemas.microsoft.com/office/drawing/2014/main" id="{65732182-6355-670C-F00F-F570675BEBE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22676" y="2005108"/>
                <a:ext cx="136544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609B856-396F-676F-D574-97B5962C2005}"/>
                  </a:ext>
                </a:extLst>
              </p14:cNvPr>
              <p14:cNvContentPartPr/>
              <p14:nvPr/>
            </p14:nvContentPartPr>
            <p14:xfrm>
              <a:off x="2132689" y="1166308"/>
              <a:ext cx="84600" cy="160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609B856-396F-676F-D574-97B5962C200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17143" y="1150828"/>
                <a:ext cx="115331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A60DEB4-9A0F-54F1-5640-E0A2FA848792}"/>
                  </a:ext>
                </a:extLst>
              </p14:cNvPr>
              <p14:cNvContentPartPr/>
              <p14:nvPr/>
            </p14:nvContentPartPr>
            <p14:xfrm>
              <a:off x="2132689" y="1195828"/>
              <a:ext cx="155880" cy="126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A60DEB4-9A0F-54F1-5640-E0A2FA84879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17209" y="1180392"/>
                <a:ext cx="186480" cy="156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E90F119-5F04-D656-C89E-9D5EF2E66F98}"/>
                  </a:ext>
                </a:extLst>
              </p14:cNvPr>
              <p14:cNvContentPartPr/>
              <p14:nvPr/>
            </p14:nvContentPartPr>
            <p14:xfrm>
              <a:off x="2717329" y="956068"/>
              <a:ext cx="105480" cy="1306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E90F119-5F04-D656-C89E-9D5EF2E66F9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01849" y="940588"/>
                <a:ext cx="1360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5B1384E-F12B-A010-9FF5-9D422FB75BFB}"/>
                  </a:ext>
                </a:extLst>
              </p14:cNvPr>
              <p14:cNvContentPartPr/>
              <p14:nvPr/>
            </p14:nvContentPartPr>
            <p14:xfrm>
              <a:off x="2696089" y="998188"/>
              <a:ext cx="130680" cy="1137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5B1384E-F12B-A010-9FF5-9D422FB75BF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80609" y="982757"/>
                <a:ext cx="161280" cy="144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CEE48D3-8828-5AA9-79BF-0419E9A20BDF}"/>
                  </a:ext>
                </a:extLst>
              </p14:cNvPr>
              <p14:cNvContentPartPr/>
              <p14:nvPr/>
            </p14:nvContentPartPr>
            <p14:xfrm>
              <a:off x="2889769" y="1401748"/>
              <a:ext cx="75960" cy="1558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CEE48D3-8828-5AA9-79BF-0419E9A20BD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74362" y="1386268"/>
                <a:ext cx="106416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824ED88-8694-38ED-5907-A14A19B27B4D}"/>
                  </a:ext>
                </a:extLst>
              </p14:cNvPr>
              <p14:cNvContentPartPr/>
              <p14:nvPr/>
            </p14:nvContentPartPr>
            <p14:xfrm>
              <a:off x="2881129" y="1485988"/>
              <a:ext cx="122400" cy="1011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824ED88-8694-38ED-5907-A14A19B27B4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865649" y="1470563"/>
                <a:ext cx="153000" cy="131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D79A8C7-534A-BF01-A7C6-6A9D0B3450F4}"/>
                  </a:ext>
                </a:extLst>
              </p14:cNvPr>
              <p14:cNvContentPartPr/>
              <p14:nvPr/>
            </p14:nvContentPartPr>
            <p14:xfrm>
              <a:off x="3368929" y="2331268"/>
              <a:ext cx="130680" cy="1476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D79A8C7-534A-BF01-A7C6-6A9D0B3450F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53449" y="2315788"/>
                <a:ext cx="1612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6715190-FC1D-C775-3303-323BE53ABA0A}"/>
                  </a:ext>
                </a:extLst>
              </p14:cNvPr>
              <p14:cNvContentPartPr/>
              <p14:nvPr/>
            </p14:nvContentPartPr>
            <p14:xfrm>
              <a:off x="3385849" y="2364748"/>
              <a:ext cx="143280" cy="802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6715190-FC1D-C775-3303-323BE53ABA0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70369" y="2349268"/>
                <a:ext cx="1738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4834404-EA89-11FA-0230-09BF63E6BA8C}"/>
                  </a:ext>
                </a:extLst>
              </p14:cNvPr>
              <p14:cNvContentPartPr/>
              <p14:nvPr/>
            </p14:nvContentPartPr>
            <p14:xfrm>
              <a:off x="3570889" y="1288348"/>
              <a:ext cx="138960" cy="1771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4834404-EA89-11FA-0230-09BF63E6BA8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55409" y="1272868"/>
                <a:ext cx="16956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2C33D67-BF7D-FB10-CF0A-A41F0B944B2A}"/>
                  </a:ext>
                </a:extLst>
              </p14:cNvPr>
              <p14:cNvContentPartPr/>
              <p14:nvPr/>
            </p14:nvContentPartPr>
            <p14:xfrm>
              <a:off x="3579529" y="1338748"/>
              <a:ext cx="181080" cy="1098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2C33D67-BF7D-FB10-CF0A-A41F0B944B2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64049" y="1323217"/>
                <a:ext cx="211680" cy="140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3D76BFB-34A1-893B-A9BF-8551C7CB80D5}"/>
                  </a:ext>
                </a:extLst>
              </p14:cNvPr>
              <p14:cNvContentPartPr/>
              <p14:nvPr/>
            </p14:nvContentPartPr>
            <p14:xfrm>
              <a:off x="4033489" y="1023748"/>
              <a:ext cx="122400" cy="1512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3D76BFB-34A1-893B-A9BF-8551C7CB80D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17963" y="1008268"/>
                <a:ext cx="15309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4B76231-115F-4CCF-19F8-CC3B08738C2B}"/>
                  </a:ext>
                </a:extLst>
              </p14:cNvPr>
              <p14:cNvContentPartPr/>
              <p14:nvPr/>
            </p14:nvContentPartPr>
            <p14:xfrm>
              <a:off x="4071289" y="1111588"/>
              <a:ext cx="138960" cy="1432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4B76231-115F-4CCF-19F8-CC3B08738C2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055809" y="1096108"/>
                <a:ext cx="1695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837CCBF-0BC4-3473-6DDC-8495438FA192}"/>
                  </a:ext>
                </a:extLst>
              </p14:cNvPr>
              <p14:cNvContentPartPr/>
              <p14:nvPr/>
            </p14:nvContentPartPr>
            <p14:xfrm>
              <a:off x="3226009" y="3084028"/>
              <a:ext cx="97200" cy="1432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837CCBF-0BC4-3473-6DDC-8495438FA19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10471" y="3068587"/>
                <a:ext cx="127914" cy="173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2D36E87-6946-AE82-A979-EAE86F73CAD8}"/>
                  </a:ext>
                </a:extLst>
              </p14:cNvPr>
              <p14:cNvContentPartPr/>
              <p14:nvPr/>
            </p14:nvContentPartPr>
            <p14:xfrm>
              <a:off x="3230329" y="3109588"/>
              <a:ext cx="185400" cy="1090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2D36E87-6946-AE82-A979-EAE86F73CAD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14819" y="3094108"/>
                <a:ext cx="2160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9262B88-9CA3-C84F-D9F6-80A0C783F19F}"/>
                  </a:ext>
                </a:extLst>
              </p14:cNvPr>
              <p14:cNvContentPartPr/>
              <p14:nvPr/>
            </p14:nvContentPartPr>
            <p14:xfrm>
              <a:off x="3806329" y="2865148"/>
              <a:ext cx="126360" cy="1429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9262B88-9CA3-C84F-D9F6-80A0C783F19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790849" y="2849668"/>
                <a:ext cx="1569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4C0E68C-2B51-6A10-0E57-819D9F18B15C}"/>
                  </a:ext>
                </a:extLst>
              </p14:cNvPr>
              <p14:cNvContentPartPr/>
              <p14:nvPr/>
            </p14:nvContentPartPr>
            <p14:xfrm>
              <a:off x="3819649" y="2894668"/>
              <a:ext cx="185040" cy="1224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4C0E68C-2B51-6A10-0E57-819D9F18B15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04169" y="2879142"/>
                <a:ext cx="215640" cy="153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7812C45-88D3-F448-85B7-0865A5436917}"/>
                  </a:ext>
                </a:extLst>
              </p14:cNvPr>
              <p14:cNvContentPartPr/>
              <p14:nvPr/>
            </p14:nvContentPartPr>
            <p14:xfrm>
              <a:off x="3890569" y="2070628"/>
              <a:ext cx="151920" cy="2149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7812C45-88D3-F448-85B7-0865A543691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875089" y="2055148"/>
                <a:ext cx="1825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B3EBDEA-3230-2502-31C8-38DDAFF628A2}"/>
                  </a:ext>
                </a:extLst>
              </p14:cNvPr>
              <p14:cNvContentPartPr/>
              <p14:nvPr/>
            </p14:nvContentPartPr>
            <p14:xfrm>
              <a:off x="3932689" y="2154508"/>
              <a:ext cx="164520" cy="1011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B3EBDEA-3230-2502-31C8-38DDAFF628A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917209" y="2139028"/>
                <a:ext cx="19512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C99D840-1B3E-A0F8-76BC-A1446B1B9B50}"/>
                  </a:ext>
                </a:extLst>
              </p14:cNvPr>
              <p14:cNvContentPartPr/>
              <p14:nvPr/>
            </p14:nvContentPartPr>
            <p14:xfrm>
              <a:off x="3764569" y="1645828"/>
              <a:ext cx="109800" cy="133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C99D840-1B3E-A0F8-76BC-A1446B1B9B5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749089" y="1630348"/>
                <a:ext cx="1404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FB1FC88-CC8F-7F15-FB55-C6258A560254}"/>
                  </a:ext>
                </a:extLst>
              </p14:cNvPr>
              <p14:cNvContentPartPr/>
              <p14:nvPr/>
            </p14:nvContentPartPr>
            <p14:xfrm>
              <a:off x="3747649" y="1637188"/>
              <a:ext cx="198000" cy="147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FB1FC88-CC8F-7F15-FB55-C6258A56025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732169" y="1621708"/>
                <a:ext cx="2286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D38C6D7-A496-405C-4D07-2ECC3C880AD8}"/>
                  </a:ext>
                </a:extLst>
              </p14:cNvPr>
              <p14:cNvContentPartPr/>
              <p14:nvPr/>
            </p14:nvContentPartPr>
            <p14:xfrm>
              <a:off x="4353169" y="1553308"/>
              <a:ext cx="97200" cy="1180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D38C6D7-A496-405C-4D07-2ECC3C880AD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337689" y="1537828"/>
                <a:ext cx="1278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FD19424-50F8-37FB-7587-D6FFA97F7E37}"/>
                  </a:ext>
                </a:extLst>
              </p14:cNvPr>
              <p14:cNvContentPartPr/>
              <p14:nvPr/>
            </p14:nvContentPartPr>
            <p14:xfrm>
              <a:off x="4357489" y="1574188"/>
              <a:ext cx="168480" cy="147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FD19424-50F8-37FB-7587-D6FFA97F7E3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342009" y="1558708"/>
                <a:ext cx="199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7" name="Ink 134">
                <a:extLst>
                  <a:ext uri="{FF2B5EF4-FFF2-40B4-BE49-F238E27FC236}">
                    <a16:creationId xmlns:a16="http://schemas.microsoft.com/office/drawing/2014/main" id="{A9379FA7-51D5-602D-D487-396FD5FD7405}"/>
                  </a:ext>
                </a:extLst>
              </p14:cNvPr>
              <p14:cNvContentPartPr/>
              <p14:nvPr/>
            </p14:nvContentPartPr>
            <p14:xfrm>
              <a:off x="4416169" y="3181228"/>
              <a:ext cx="172800" cy="168120"/>
            </p14:xfrm>
          </p:contentPart>
        </mc:Choice>
        <mc:Fallback xmlns="">
          <p:pic>
            <p:nvPicPr>
              <p:cNvPr id="127" name="Ink 134">
                <a:extLst>
                  <a:ext uri="{FF2B5EF4-FFF2-40B4-BE49-F238E27FC236}">
                    <a16:creationId xmlns:a16="http://schemas.microsoft.com/office/drawing/2014/main" id="{A9379FA7-51D5-602D-D487-396FD5FD740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400689" y="3165748"/>
                <a:ext cx="2034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8" name="Ink 134">
                <a:extLst>
                  <a:ext uri="{FF2B5EF4-FFF2-40B4-BE49-F238E27FC236}">
                    <a16:creationId xmlns:a16="http://schemas.microsoft.com/office/drawing/2014/main" id="{C4E7C766-16DE-5534-ACEF-EC7F97D01422}"/>
                  </a:ext>
                </a:extLst>
              </p14:cNvPr>
              <p14:cNvContentPartPr/>
              <p14:nvPr/>
            </p14:nvContentPartPr>
            <p14:xfrm>
              <a:off x="4012609" y="3752548"/>
              <a:ext cx="172440" cy="156240"/>
            </p14:xfrm>
          </p:contentPart>
        </mc:Choice>
        <mc:Fallback xmlns="">
          <p:pic>
            <p:nvPicPr>
              <p:cNvPr id="128" name="Ink 134">
                <a:extLst>
                  <a:ext uri="{FF2B5EF4-FFF2-40B4-BE49-F238E27FC236}">
                    <a16:creationId xmlns:a16="http://schemas.microsoft.com/office/drawing/2014/main" id="{C4E7C766-16DE-5534-ACEF-EC7F97D0142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997161" y="3737032"/>
                <a:ext cx="202976" cy="186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9" name="Ink 134">
                <a:extLst>
                  <a:ext uri="{FF2B5EF4-FFF2-40B4-BE49-F238E27FC236}">
                    <a16:creationId xmlns:a16="http://schemas.microsoft.com/office/drawing/2014/main" id="{814437EE-D0E2-6338-3A0F-319F56B2385D}"/>
                  </a:ext>
                </a:extLst>
              </p14:cNvPr>
              <p14:cNvContentPartPr/>
              <p14:nvPr/>
            </p14:nvContentPartPr>
            <p14:xfrm>
              <a:off x="3200809" y="3693868"/>
              <a:ext cx="198000" cy="214920"/>
            </p14:xfrm>
          </p:contentPart>
        </mc:Choice>
        <mc:Fallback xmlns="">
          <p:pic>
            <p:nvPicPr>
              <p:cNvPr id="129" name="Ink 134">
                <a:extLst>
                  <a:ext uri="{FF2B5EF4-FFF2-40B4-BE49-F238E27FC236}">
                    <a16:creationId xmlns:a16="http://schemas.microsoft.com/office/drawing/2014/main" id="{814437EE-D0E2-6338-3A0F-319F56B2385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185329" y="3678388"/>
                <a:ext cx="2286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0" name="Ink 134">
                <a:extLst>
                  <a:ext uri="{FF2B5EF4-FFF2-40B4-BE49-F238E27FC236}">
                    <a16:creationId xmlns:a16="http://schemas.microsoft.com/office/drawing/2014/main" id="{97959E06-572F-0C66-14A4-51D27C89387E}"/>
                  </a:ext>
                </a:extLst>
              </p14:cNvPr>
              <p14:cNvContentPartPr/>
              <p14:nvPr/>
            </p14:nvContentPartPr>
            <p14:xfrm>
              <a:off x="3718129" y="3416308"/>
              <a:ext cx="185400" cy="172800"/>
            </p14:xfrm>
          </p:contentPart>
        </mc:Choice>
        <mc:Fallback xmlns="">
          <p:pic>
            <p:nvPicPr>
              <p:cNvPr id="130" name="Ink 134">
                <a:extLst>
                  <a:ext uri="{FF2B5EF4-FFF2-40B4-BE49-F238E27FC236}">
                    <a16:creationId xmlns:a16="http://schemas.microsoft.com/office/drawing/2014/main" id="{97959E06-572F-0C66-14A4-51D27C89387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702649" y="3400828"/>
                <a:ext cx="2160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1" name="Ink 134">
                <a:extLst>
                  <a:ext uri="{FF2B5EF4-FFF2-40B4-BE49-F238E27FC236}">
                    <a16:creationId xmlns:a16="http://schemas.microsoft.com/office/drawing/2014/main" id="{DF2436C8-CB3C-DBF1-5841-887943D28AF5}"/>
                  </a:ext>
                </a:extLst>
              </p14:cNvPr>
              <p14:cNvContentPartPr/>
              <p14:nvPr/>
            </p14:nvContentPartPr>
            <p14:xfrm>
              <a:off x="4096489" y="2465908"/>
              <a:ext cx="202320" cy="201960"/>
            </p14:xfrm>
          </p:contentPart>
        </mc:Choice>
        <mc:Fallback xmlns="">
          <p:pic>
            <p:nvPicPr>
              <p:cNvPr id="131" name="Ink 134">
                <a:extLst>
                  <a:ext uri="{FF2B5EF4-FFF2-40B4-BE49-F238E27FC236}">
                    <a16:creationId xmlns:a16="http://schemas.microsoft.com/office/drawing/2014/main" id="{DF2436C8-CB3C-DBF1-5841-887943D28AF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081009" y="2450456"/>
                <a:ext cx="232920" cy="232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2" name="Ink 134">
                <a:extLst>
                  <a:ext uri="{FF2B5EF4-FFF2-40B4-BE49-F238E27FC236}">
                    <a16:creationId xmlns:a16="http://schemas.microsoft.com/office/drawing/2014/main" id="{D4D17AD5-D861-2F30-D0F3-7EBAEC33282F}"/>
                  </a:ext>
                </a:extLst>
              </p14:cNvPr>
              <p14:cNvContentPartPr/>
              <p14:nvPr/>
            </p14:nvContentPartPr>
            <p14:xfrm>
              <a:off x="4483489" y="2545828"/>
              <a:ext cx="162360" cy="135000"/>
            </p14:xfrm>
          </p:contentPart>
        </mc:Choice>
        <mc:Fallback xmlns="">
          <p:pic>
            <p:nvPicPr>
              <p:cNvPr id="132" name="Ink 134">
                <a:extLst>
                  <a:ext uri="{FF2B5EF4-FFF2-40B4-BE49-F238E27FC236}">
                    <a16:creationId xmlns:a16="http://schemas.microsoft.com/office/drawing/2014/main" id="{D4D17AD5-D861-2F30-D0F3-7EBAEC33282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468009" y="2530348"/>
                <a:ext cx="1929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3" name="Ink 134">
                <a:extLst>
                  <a:ext uri="{FF2B5EF4-FFF2-40B4-BE49-F238E27FC236}">
                    <a16:creationId xmlns:a16="http://schemas.microsoft.com/office/drawing/2014/main" id="{9854608A-6C23-4656-3C05-0C04B1353F02}"/>
                  </a:ext>
                </a:extLst>
              </p14:cNvPr>
              <p14:cNvContentPartPr/>
              <p14:nvPr/>
            </p14:nvContentPartPr>
            <p14:xfrm>
              <a:off x="4681129" y="2036788"/>
              <a:ext cx="189720" cy="164520"/>
            </p14:xfrm>
          </p:contentPart>
        </mc:Choice>
        <mc:Fallback xmlns="">
          <p:pic>
            <p:nvPicPr>
              <p:cNvPr id="133" name="Ink 134">
                <a:extLst>
                  <a:ext uri="{FF2B5EF4-FFF2-40B4-BE49-F238E27FC236}">
                    <a16:creationId xmlns:a16="http://schemas.microsoft.com/office/drawing/2014/main" id="{9854608A-6C23-4656-3C05-0C04B1353F0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665620" y="2021274"/>
                <a:ext cx="220378" cy="195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4" name="Ink 134">
                <a:extLst>
                  <a:ext uri="{FF2B5EF4-FFF2-40B4-BE49-F238E27FC236}">
                    <a16:creationId xmlns:a16="http://schemas.microsoft.com/office/drawing/2014/main" id="{1BAD095B-E71D-8485-14CD-B6912334C099}"/>
                  </a:ext>
                </a:extLst>
              </p14:cNvPr>
              <p14:cNvContentPartPr/>
              <p14:nvPr/>
            </p14:nvContentPartPr>
            <p14:xfrm>
              <a:off x="4752769" y="1141468"/>
              <a:ext cx="147600" cy="239760"/>
            </p14:xfrm>
          </p:contentPart>
        </mc:Choice>
        <mc:Fallback xmlns="">
          <p:pic>
            <p:nvPicPr>
              <p:cNvPr id="134" name="Ink 134">
                <a:extLst>
                  <a:ext uri="{FF2B5EF4-FFF2-40B4-BE49-F238E27FC236}">
                    <a16:creationId xmlns:a16="http://schemas.microsoft.com/office/drawing/2014/main" id="{1BAD095B-E71D-8485-14CD-B6912334C09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737289" y="1125965"/>
                <a:ext cx="178200" cy="270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6" name="Ink 146">
                <a:extLst>
                  <a:ext uri="{FF2B5EF4-FFF2-40B4-BE49-F238E27FC236}">
                    <a16:creationId xmlns:a16="http://schemas.microsoft.com/office/drawing/2014/main" id="{6A38683B-D23D-F627-29D3-916E1BDD625A}"/>
                  </a:ext>
                </a:extLst>
              </p14:cNvPr>
              <p14:cNvContentPartPr/>
              <p14:nvPr/>
            </p14:nvContentPartPr>
            <p14:xfrm>
              <a:off x="5720795" y="683067"/>
              <a:ext cx="352440" cy="357480"/>
            </p14:xfrm>
          </p:contentPart>
        </mc:Choice>
        <mc:Fallback xmlns="">
          <p:pic>
            <p:nvPicPr>
              <p:cNvPr id="146" name="Ink 146">
                <a:extLst>
                  <a:ext uri="{FF2B5EF4-FFF2-40B4-BE49-F238E27FC236}">
                    <a16:creationId xmlns:a16="http://schemas.microsoft.com/office/drawing/2014/main" id="{6A38683B-D23D-F627-29D3-916E1BDD625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705315" y="667571"/>
                <a:ext cx="383040" cy="388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64" name="Ink 164">
                <a:extLst>
                  <a:ext uri="{FF2B5EF4-FFF2-40B4-BE49-F238E27FC236}">
                    <a16:creationId xmlns:a16="http://schemas.microsoft.com/office/drawing/2014/main" id="{4FA74E65-82B4-CC40-376B-84B79912AA9F}"/>
                  </a:ext>
                </a:extLst>
              </p14:cNvPr>
              <p14:cNvContentPartPr/>
              <p14:nvPr/>
            </p14:nvContentPartPr>
            <p14:xfrm>
              <a:off x="6132289" y="560788"/>
              <a:ext cx="2712600" cy="525960"/>
            </p14:xfrm>
          </p:contentPart>
        </mc:Choice>
        <mc:Fallback xmlns="">
          <p:pic>
            <p:nvPicPr>
              <p:cNvPr id="164" name="Ink 164">
                <a:extLst>
                  <a:ext uri="{FF2B5EF4-FFF2-40B4-BE49-F238E27FC236}">
                    <a16:creationId xmlns:a16="http://schemas.microsoft.com/office/drawing/2014/main" id="{4FA74E65-82B4-CC40-376B-84B79912AA9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16807" y="545308"/>
                <a:ext cx="2743204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48D9847-D13D-E09A-A13C-F6D3AB20AEBA}"/>
                  </a:ext>
                </a:extLst>
              </p14:cNvPr>
              <p14:cNvContentPartPr/>
              <p14:nvPr/>
            </p14:nvContentPartPr>
            <p14:xfrm>
              <a:off x="5909089" y="1010788"/>
              <a:ext cx="2927160" cy="1054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48D9847-D13D-E09A-A13C-F6D3AB20AEB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893609" y="995308"/>
                <a:ext cx="29577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68" name="Ink 168">
                <a:extLst>
                  <a:ext uri="{FF2B5EF4-FFF2-40B4-BE49-F238E27FC236}">
                    <a16:creationId xmlns:a16="http://schemas.microsoft.com/office/drawing/2014/main" id="{A104A117-33E9-4319-8E0F-50C176C995B5}"/>
                  </a:ext>
                </a:extLst>
              </p14:cNvPr>
              <p14:cNvContentPartPr/>
              <p14:nvPr/>
            </p14:nvContentPartPr>
            <p14:xfrm>
              <a:off x="6312649" y="1338748"/>
              <a:ext cx="298800" cy="256320"/>
            </p14:xfrm>
          </p:contentPart>
        </mc:Choice>
        <mc:Fallback xmlns="">
          <p:pic>
            <p:nvPicPr>
              <p:cNvPr id="168" name="Ink 168">
                <a:extLst>
                  <a:ext uri="{FF2B5EF4-FFF2-40B4-BE49-F238E27FC236}">
                    <a16:creationId xmlns:a16="http://schemas.microsoft.com/office/drawing/2014/main" id="{A104A117-33E9-4319-8E0F-50C176C995B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297169" y="1323268"/>
                <a:ext cx="32940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84" name="Ink 185">
                <a:extLst>
                  <a:ext uri="{FF2B5EF4-FFF2-40B4-BE49-F238E27FC236}">
                    <a16:creationId xmlns:a16="http://schemas.microsoft.com/office/drawing/2014/main" id="{0DE83946-2853-1E42-8DDB-BB253B240BC5}"/>
                  </a:ext>
                </a:extLst>
              </p14:cNvPr>
              <p14:cNvContentPartPr/>
              <p14:nvPr/>
            </p14:nvContentPartPr>
            <p14:xfrm>
              <a:off x="6249649" y="1826548"/>
              <a:ext cx="353520" cy="353520"/>
            </p14:xfrm>
          </p:contentPart>
        </mc:Choice>
        <mc:Fallback xmlns="">
          <p:pic>
            <p:nvPicPr>
              <p:cNvPr id="184" name="Ink 185">
                <a:extLst>
                  <a:ext uri="{FF2B5EF4-FFF2-40B4-BE49-F238E27FC236}">
                    <a16:creationId xmlns:a16="http://schemas.microsoft.com/office/drawing/2014/main" id="{0DE83946-2853-1E42-8DDB-BB253B240BC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234169" y="1811068"/>
                <a:ext cx="38412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85" name="Ink 185">
                <a:extLst>
                  <a:ext uri="{FF2B5EF4-FFF2-40B4-BE49-F238E27FC236}">
                    <a16:creationId xmlns:a16="http://schemas.microsoft.com/office/drawing/2014/main" id="{85B2C5C9-1253-44CB-D1B0-E42F30893028}"/>
                  </a:ext>
                </a:extLst>
              </p14:cNvPr>
              <p14:cNvContentPartPr/>
              <p14:nvPr/>
            </p14:nvContentPartPr>
            <p14:xfrm>
              <a:off x="6775249" y="1258828"/>
              <a:ext cx="2189520" cy="424800"/>
            </p14:xfrm>
          </p:contentPart>
        </mc:Choice>
        <mc:Fallback xmlns="">
          <p:pic>
            <p:nvPicPr>
              <p:cNvPr id="185" name="Ink 185">
                <a:extLst>
                  <a:ext uri="{FF2B5EF4-FFF2-40B4-BE49-F238E27FC236}">
                    <a16:creationId xmlns:a16="http://schemas.microsoft.com/office/drawing/2014/main" id="{85B2C5C9-1253-44CB-D1B0-E42F3089302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759769" y="1243335"/>
                <a:ext cx="2220120" cy="455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96" name="Ink 196">
                <a:extLst>
                  <a:ext uri="{FF2B5EF4-FFF2-40B4-BE49-F238E27FC236}">
                    <a16:creationId xmlns:a16="http://schemas.microsoft.com/office/drawing/2014/main" id="{A4B44107-F8E6-BE3A-84DF-D2F8EA9B5781}"/>
                  </a:ext>
                </a:extLst>
              </p14:cNvPr>
              <p14:cNvContentPartPr/>
              <p14:nvPr/>
            </p14:nvContentPartPr>
            <p14:xfrm>
              <a:off x="6889009" y="1797028"/>
              <a:ext cx="1598400" cy="282240"/>
            </p14:xfrm>
          </p:contentPart>
        </mc:Choice>
        <mc:Fallback xmlns="">
          <p:pic>
            <p:nvPicPr>
              <p:cNvPr id="196" name="Ink 196">
                <a:extLst>
                  <a:ext uri="{FF2B5EF4-FFF2-40B4-BE49-F238E27FC236}">
                    <a16:creationId xmlns:a16="http://schemas.microsoft.com/office/drawing/2014/main" id="{A4B44107-F8E6-BE3A-84DF-D2F8EA9B578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873529" y="1781548"/>
                <a:ext cx="16290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99" name="Ink 199">
                <a:extLst>
                  <a:ext uri="{FF2B5EF4-FFF2-40B4-BE49-F238E27FC236}">
                    <a16:creationId xmlns:a16="http://schemas.microsoft.com/office/drawing/2014/main" id="{88E4F3F2-E563-9395-2692-C0E9CC48773D}"/>
                  </a:ext>
                </a:extLst>
              </p14:cNvPr>
              <p14:cNvContentPartPr/>
              <p14:nvPr/>
            </p14:nvContentPartPr>
            <p14:xfrm>
              <a:off x="7536649" y="2217868"/>
              <a:ext cx="235800" cy="252720"/>
            </p14:xfrm>
          </p:contentPart>
        </mc:Choice>
        <mc:Fallback xmlns="">
          <p:pic>
            <p:nvPicPr>
              <p:cNvPr id="199" name="Ink 199">
                <a:extLst>
                  <a:ext uri="{FF2B5EF4-FFF2-40B4-BE49-F238E27FC236}">
                    <a16:creationId xmlns:a16="http://schemas.microsoft.com/office/drawing/2014/main" id="{88E4F3F2-E563-9395-2692-C0E9CC48773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521169" y="2202388"/>
                <a:ext cx="2664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06" name="Ink 206">
                <a:extLst>
                  <a:ext uri="{FF2B5EF4-FFF2-40B4-BE49-F238E27FC236}">
                    <a16:creationId xmlns:a16="http://schemas.microsoft.com/office/drawing/2014/main" id="{7B6977D1-9341-47D0-A888-C3D62A308BB9}"/>
                  </a:ext>
                </a:extLst>
              </p14:cNvPr>
              <p14:cNvContentPartPr/>
              <p14:nvPr/>
            </p14:nvContentPartPr>
            <p14:xfrm>
              <a:off x="7831489" y="2196628"/>
              <a:ext cx="828360" cy="231480"/>
            </p14:xfrm>
          </p:contentPart>
        </mc:Choice>
        <mc:Fallback xmlns="">
          <p:pic>
            <p:nvPicPr>
              <p:cNvPr id="206" name="Ink 206">
                <a:extLst>
                  <a:ext uri="{FF2B5EF4-FFF2-40B4-BE49-F238E27FC236}">
                    <a16:creationId xmlns:a16="http://schemas.microsoft.com/office/drawing/2014/main" id="{7B6977D1-9341-47D0-A888-C3D62A308BB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816009" y="2181148"/>
                <a:ext cx="8589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AC3B22C7-F403-46F9-08E1-68323B8AA791}"/>
                  </a:ext>
                </a:extLst>
              </p14:cNvPr>
              <p14:cNvContentPartPr/>
              <p14:nvPr/>
            </p14:nvContentPartPr>
            <p14:xfrm>
              <a:off x="8726809" y="2436388"/>
              <a:ext cx="4680" cy="46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AC3B22C7-F403-46F9-08E1-68323B8AA79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711329" y="2420908"/>
                <a:ext cx="352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8" name="Ink 8">
                <a:extLst>
                  <a:ext uri="{FF2B5EF4-FFF2-40B4-BE49-F238E27FC236}">
                    <a16:creationId xmlns:a16="http://schemas.microsoft.com/office/drawing/2014/main" id="{17609D40-413E-F973-8A53-F2093CDA6DBC}"/>
                  </a:ext>
                </a:extLst>
              </p14:cNvPr>
              <p14:cNvContentPartPr/>
              <p14:nvPr/>
            </p14:nvContentPartPr>
            <p14:xfrm>
              <a:off x="2982289" y="2116708"/>
              <a:ext cx="177120" cy="223200"/>
            </p14:xfrm>
          </p:contentPart>
        </mc:Choice>
        <mc:Fallback xmlns="">
          <p:pic>
            <p:nvPicPr>
              <p:cNvPr id="8" name="Ink 8">
                <a:extLst>
                  <a:ext uri="{FF2B5EF4-FFF2-40B4-BE49-F238E27FC236}">
                    <a16:creationId xmlns:a16="http://schemas.microsoft.com/office/drawing/2014/main" id="{17609D40-413E-F973-8A53-F2093CDA6DB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973289" y="2107708"/>
                <a:ext cx="1947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13A1D0-65B8-90E1-529E-34664FA86BA8}"/>
                  </a:ext>
                </a:extLst>
              </p14:cNvPr>
              <p14:cNvContentPartPr/>
              <p14:nvPr/>
            </p14:nvContentPartPr>
            <p14:xfrm>
              <a:off x="8530560" y="350928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13A1D0-65B8-90E1-529E-34664FA86BA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521200" y="3499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841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Value of K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Choosing the value of k:</a:t>
            </a:r>
          </a:p>
          <a:p>
            <a:pPr lvl="1"/>
            <a:r>
              <a:rPr lang="en-US" sz="2400"/>
              <a:t>If k is too small, sensitive to noise points</a:t>
            </a:r>
          </a:p>
          <a:p>
            <a:pPr lvl="1"/>
            <a:r>
              <a:rPr lang="en-US" sz="2400"/>
              <a:t>If k is too large, neighborhood may include points from other classes</a:t>
            </a:r>
          </a:p>
        </p:txBody>
      </p:sp>
      <p:graphicFrame>
        <p:nvGraphicFramePr>
          <p:cNvPr id="18434" name="Object 4"/>
          <p:cNvGraphicFramePr>
            <a:graphicFrameLocks noChangeAspect="1"/>
          </p:cNvGraphicFramePr>
          <p:nvPr/>
        </p:nvGraphicFramePr>
        <p:xfrm>
          <a:off x="3657600" y="3078163"/>
          <a:ext cx="3738563" cy="317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582512" imgH="5298053" progId="">
                  <p:embed/>
                </p:oleObj>
              </mc:Choice>
              <mc:Fallback>
                <p:oleObj name="Visio" r:id="rId2" imgW="6582512" imgH="5298053" progId="">
                  <p:embed/>
                  <p:pic>
                    <p:nvPicPr>
                      <p:cNvPr id="184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078163"/>
                        <a:ext cx="3738563" cy="317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Definition of Nearest Neighbor</a:t>
            </a:r>
          </a:p>
        </p:txBody>
      </p:sp>
      <p:graphicFrame>
        <p:nvGraphicFramePr>
          <p:cNvPr id="16386" name="Object 3"/>
          <p:cNvGraphicFramePr>
            <a:graphicFrameLocks noChangeAspect="1"/>
          </p:cNvGraphicFramePr>
          <p:nvPr/>
        </p:nvGraphicFramePr>
        <p:xfrm>
          <a:off x="533400" y="1600200"/>
          <a:ext cx="7848600" cy="364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9756360" imgH="4523760" progId="">
                  <p:embed/>
                </p:oleObj>
              </mc:Choice>
              <mc:Fallback>
                <p:oleObj name="VISIO" r:id="rId2" imgW="9756360" imgH="4523760" progId="">
                  <p:embed/>
                  <p:pic>
                    <p:nvPicPr>
                      <p:cNvPr id="1638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600200"/>
                        <a:ext cx="7848600" cy="364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762000" y="5257800"/>
            <a:ext cx="7696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</a:pPr>
            <a:r>
              <a:rPr lang="en-US" sz="2400" b="0">
                <a:latin typeface="Calibri" panose="020F0502020204030204" pitchFamily="34" charset="0"/>
              </a:rPr>
              <a:t>    K-nearest neighbors of a record x are data points that have the k smallest distance to x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6F9D-922B-5F8D-85E1-FCD8CF3DD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51767"/>
            <a:ext cx="8961120" cy="625474"/>
          </a:xfrm>
        </p:spPr>
        <p:txBody>
          <a:bodyPr>
            <a:noAutofit/>
          </a:bodyPr>
          <a:lstStyle/>
          <a:p>
            <a:pPr algn="ctr"/>
            <a:r>
              <a:rPr lang="en-US" sz="3200"/>
              <a:t>Overview of Distance Metrics in Machine Learning</a:t>
            </a:r>
            <a:br>
              <a:rPr lang="en-US" sz="3200"/>
            </a:br>
            <a:endParaRPr lang="en-US" sz="3200"/>
          </a:p>
        </p:txBody>
      </p:sp>
      <p:pic>
        <p:nvPicPr>
          <p:cNvPr id="5" name="Picture 4" descr="IguanaTex Bitmap Display&#10;&#10;\documentclass{article}&#10;\usepackage{amsmath}&#10;\usepackage{amsfonts}&#10;&#10;\begin{document}&#10;&#10;\begin{enumerate}&#10;  \item \textbf{Euclidean Distance ( \( L_2 \) Norm )}: The most common case of Euclidean distance, also known as the \( L_2 \) norm, is in 2 dimensions. For points \( p = (p_1, p_2) \) and \( q = (q_1, q_2) \), the Euclidean distance is calculated as:&#10;  \[&#10;  d(p, q) = \sqrt{(q_1 - p_1)^2 + (q_2 - p_2)^2}&#10;  \]&#10;&#10;  \item \textbf{Manhattan Distance ( \( L_1 \) Norm )}: For the same points \( p \) and \( q \) in a 2-dimensional space, the Manhattan distance, or \( L_1 \) norm, is the sum of the absolute differences of their coordinates:&#10;  \[&#10;  d(p, q) = |p_1 - q_1| + |p_2 - q_2|&#10;  \]&#10;&#10;  \item \textbf{Minkowski Distance}: This is a generalization of both the Euclidean (\( L_2 \)) and Manhattan (\( L_1 \)) distances. Given a parameter \( p \), the distance is:&#10;  \[&#10;  d(p, q) = \left(\sum_{i=1}^{n} |p_i - q_i|^p\right)^{\frac{1}{p}}&#10;  \]&#10;  For \( p=2 \), it's the \( L_2 \) norm (Euclidean); for \( p=1 \), it's the \( L_1 \) norm (Manhattan).&#10;&#10;  \item \textbf{Hamming Distance}: For two strings of equal length, \( s1 \) and \( s2 \), the Hamming distance is the number of positions at which the corresponding symbols are different:&#10;  \[&#10;  d(s1, s2) = \sum_{i=1}^{n} \mathbb{1}(s1_i \neq s2_i)&#10;  \]&#10;  where \( \mathbb{1} \) is the indicator function.&#10;&#10;  \item \textbf{Edit Distance (Levenshtein Distance)}: For two strings \( a \) and \( b \), the edit distance is the minimum number of operations (insertions, deletions, or substitutions) required to change \( a \) into \( b \).&#10;&#10;  \item \textbf{Mahalanobis Distance}: For a point \( p \) with mean \( \mu \) and covariance matrix \( S \) of a distribution, the Mahalanobis distance is:&#10;  \[&#10;  d(p) = \sqrt{(p - \mu)^T S^{-1} (p - \mu)}&#10;  \]&#10;\end{enumerate}&#10;&#10;\end{document}&#10;">
            <a:extLst>
              <a:ext uri="{FF2B5EF4-FFF2-40B4-BE49-F238E27FC236}">
                <a16:creationId xmlns:a16="http://schemas.microsoft.com/office/drawing/2014/main" id="{9AA47428-DDAB-5F19-B344-1B55B25DE4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 t="-1" b="56986"/>
          <a:stretch/>
        </p:blipFill>
        <p:spPr>
          <a:xfrm>
            <a:off x="193040" y="662624"/>
            <a:ext cx="8425143" cy="62839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5CAD75-DCAD-9E4C-53C8-BE86A1C4B306}"/>
                  </a:ext>
                </a:extLst>
              </p14:cNvPr>
              <p14:cNvContentPartPr/>
              <p14:nvPr/>
            </p14:nvContentPartPr>
            <p14:xfrm>
              <a:off x="3881520" y="1454760"/>
              <a:ext cx="5088240" cy="4853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5CAD75-DCAD-9E4C-53C8-BE86A1C4B3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9920" y="1433160"/>
                <a:ext cx="5131440" cy="489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555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6F9D-922B-5F8D-85E1-FCD8CF3DD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51767"/>
            <a:ext cx="8961120" cy="625474"/>
          </a:xfrm>
        </p:spPr>
        <p:txBody>
          <a:bodyPr>
            <a:noAutofit/>
          </a:bodyPr>
          <a:lstStyle/>
          <a:p>
            <a:pPr algn="ctr"/>
            <a:r>
              <a:rPr lang="en-US" sz="3200"/>
              <a:t>Overview of Distance Metrics in Machine Learning</a:t>
            </a:r>
            <a:br>
              <a:rPr lang="en-US" sz="3200"/>
            </a:br>
            <a:endParaRPr lang="en-US" sz="3200"/>
          </a:p>
        </p:txBody>
      </p:sp>
      <p:pic>
        <p:nvPicPr>
          <p:cNvPr id="7" name="Picture 6" descr="IguanaTex Bitmap Display&#10;&#10;\documentclass{article}&#10;\usepackage{amsmath}&#10;\usepackage{amsfonts}&#10;&#10;\begin{document}&#10;&#10;\begin{enumerate}&#10;\setcounter{enumi}{3}&#10;  \item \textbf{Hamming Distance}: For two strings of equal length, \( s1 \) and \( s2 \), the Hamming distance is the number of positions at which the corresponding symbols are different:&#10;  \[&#10;  d(s1, s2) = \sum_{i=1}^{n} 1(s1_i \neq s2_i)&#10;  \]&#10;  where 1 is the indicator function.&#10;&#10;  \item \textbf{Edit Distance (Levenshtein Distance)}: For two strings \( a \) and \( b \), the edit distance is the minimum number of operations (insertions, deletions, or substitutions) required to change \( a \) into \( b \).&#10;&#10;  \item \textbf{Mahalanobis Distance}: For a point \( p \) with mean \( \mu \) and covariance matrix \( S \) of a distribution, the Mahalanobis distance is:&#10;  \[&#10;  d(p) = \sqrt{(p - \mu)^T S^{-1} (p - \mu)}&#10;  \]&#10;\end{enumerate}&#10;&#10;\end{document}&#10;">
            <a:extLst>
              <a:ext uri="{FF2B5EF4-FFF2-40B4-BE49-F238E27FC236}">
                <a16:creationId xmlns:a16="http://schemas.microsoft.com/office/drawing/2014/main" id="{B1969D32-4E27-DD1D-517E-B7847FC63C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 b="62204"/>
          <a:stretch/>
        </p:blipFill>
        <p:spPr>
          <a:xfrm>
            <a:off x="182880" y="777245"/>
            <a:ext cx="8406857" cy="551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8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5"/>
          <p:cNvSpPr>
            <a:spLocks noGrp="1"/>
          </p:cNvSpPr>
          <p:nvPr>
            <p:ph type="title"/>
          </p:nvPr>
        </p:nvSpPr>
        <p:spPr bwMode="auto">
          <a:xfrm>
            <a:off x="5117908" y="741391"/>
            <a:ext cx="3368866" cy="1616203"/>
          </a:xfrm>
        </p:spPr>
        <p:txBody>
          <a:bodyPr vert="horz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2800"/>
              <a:t>Distance Measure: Scale Effects</a:t>
            </a:r>
          </a:p>
        </p:txBody>
      </p:sp>
      <p:pic>
        <p:nvPicPr>
          <p:cNvPr id="25605" name="Picture 25604" descr="Yellow measuring tape">
            <a:extLst>
              <a:ext uri="{FF2B5EF4-FFF2-40B4-BE49-F238E27FC236}">
                <a16:creationId xmlns:a16="http://schemas.microsoft.com/office/drawing/2014/main" id="{1BE11F45-38C8-86EC-2BDE-FD38E33BB3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85" r="24715" b="-1"/>
          <a:stretch/>
        </p:blipFill>
        <p:spPr>
          <a:xfrm>
            <a:off x="20" y="10"/>
            <a:ext cx="4571980" cy="6857990"/>
          </a:xfrm>
          <a:prstGeom prst="rect">
            <a:avLst/>
          </a:prstGeom>
        </p:spPr>
      </p:pic>
      <p:grpSp>
        <p:nvGrpSpPr>
          <p:cNvPr id="25609" name="Group 2560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2521" cy="6858000"/>
            <a:chOff x="12068638" y="0"/>
            <a:chExt cx="123362" cy="6858000"/>
          </a:xfrm>
        </p:grpSpPr>
        <p:sp>
          <p:nvSpPr>
            <p:cNvPr id="25618" name="Rectangle 25617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11" name="Rectangle 256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03" name="Content Placeholder 6"/>
          <p:cNvSpPr>
            <a:spLocks noGrp="1"/>
          </p:cNvSpPr>
          <p:nvPr>
            <p:ph idx="1"/>
          </p:nvPr>
        </p:nvSpPr>
        <p:spPr bwMode="auto">
          <a:xfrm>
            <a:off x="5117908" y="2533476"/>
            <a:ext cx="3368865" cy="3447832"/>
          </a:xfrm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1700"/>
              <a:t>Different features may have different measurement scales</a:t>
            </a:r>
          </a:p>
          <a:p>
            <a:pPr lvl="1" eaLnBrk="1" hangingPunct="1"/>
            <a:r>
              <a:rPr lang="en-US" altLang="en-US" sz="1700"/>
              <a:t>E.g., patient weight in kg (range [50,200]) vs. blood protein values in ng/dL (range [-3,3])</a:t>
            </a:r>
          </a:p>
          <a:p>
            <a:pPr eaLnBrk="1" hangingPunct="1"/>
            <a:r>
              <a:rPr lang="en-US" altLang="en-US" sz="1700"/>
              <a:t>Consequences</a:t>
            </a:r>
          </a:p>
          <a:p>
            <a:pPr lvl="1" eaLnBrk="1" hangingPunct="1"/>
            <a:r>
              <a:rPr lang="en-US" altLang="en-US" sz="1700"/>
              <a:t>Patient weight will have a much greater influence on the distance between samples</a:t>
            </a:r>
          </a:p>
          <a:p>
            <a:pPr lvl="1" eaLnBrk="1" hangingPunct="1"/>
            <a:r>
              <a:rPr lang="en-US" altLang="en-US" sz="1700"/>
              <a:t>May bias the performance of the classifier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676BB-9CB9-B987-271A-7F049672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502920"/>
            <a:ext cx="2564892" cy="1463040"/>
          </a:xfrm>
        </p:spPr>
        <p:txBody>
          <a:bodyPr anchor="ctr">
            <a:normAutofit/>
          </a:bodyPr>
          <a:lstStyle/>
          <a:p>
            <a:r>
              <a:rPr lang="en-DK" sz="4200"/>
              <a:t>Logistic Regression</a:t>
            </a:r>
            <a:endParaRPr lang="en-US" sz="42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  <a:gd name="connsiteX0" fmla="*/ 0 w 1554480"/>
              <a:gd name="connsiteY0" fmla="*/ 0 h 13716"/>
              <a:gd name="connsiteX1" fmla="*/ 502615 w 1554480"/>
              <a:gd name="connsiteY1" fmla="*/ 0 h 13716"/>
              <a:gd name="connsiteX2" fmla="*/ 974141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1816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69558" y="-27075"/>
                  <a:pt x="365297" y="14897"/>
                  <a:pt x="549250" y="0"/>
                </a:cubicBezTo>
                <a:cubicBezTo>
                  <a:pt x="762323" y="14872"/>
                  <a:pt x="864871" y="21041"/>
                  <a:pt x="1082954" y="0"/>
                </a:cubicBezTo>
                <a:cubicBezTo>
                  <a:pt x="1306037" y="9403"/>
                  <a:pt x="1371926" y="14821"/>
                  <a:pt x="1554480" y="0"/>
                </a:cubicBezTo>
                <a:cubicBezTo>
                  <a:pt x="1554010" y="4793"/>
                  <a:pt x="1554680" y="10394"/>
                  <a:pt x="1554480" y="13716"/>
                </a:cubicBezTo>
                <a:cubicBezTo>
                  <a:pt x="1328957" y="3179"/>
                  <a:pt x="1207025" y="27731"/>
                  <a:pt x="1067410" y="13716"/>
                </a:cubicBezTo>
                <a:cubicBezTo>
                  <a:pt x="897316" y="-7440"/>
                  <a:pt x="788951" y="-24962"/>
                  <a:pt x="549250" y="13716"/>
                </a:cubicBezTo>
                <a:cubicBezTo>
                  <a:pt x="300394" y="-2982"/>
                  <a:pt x="129576" y="35301"/>
                  <a:pt x="0" y="13716"/>
                </a:cubicBezTo>
                <a:cubicBezTo>
                  <a:pt x="354" y="8869"/>
                  <a:pt x="649" y="6738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513" y="10124"/>
                  <a:pt x="389298" y="10419"/>
                  <a:pt x="502615" y="0"/>
                </a:cubicBezTo>
                <a:cubicBezTo>
                  <a:pt x="616735" y="10147"/>
                  <a:pt x="791037" y="-19212"/>
                  <a:pt x="974141" y="0"/>
                </a:cubicBezTo>
                <a:cubicBezTo>
                  <a:pt x="1141919" y="34853"/>
                  <a:pt x="1248514" y="16971"/>
                  <a:pt x="1554480" y="0"/>
                </a:cubicBezTo>
                <a:cubicBezTo>
                  <a:pt x="1554288" y="3835"/>
                  <a:pt x="1554171" y="7531"/>
                  <a:pt x="1554480" y="13716"/>
                </a:cubicBezTo>
                <a:cubicBezTo>
                  <a:pt x="1337806" y="9080"/>
                  <a:pt x="1308467" y="19887"/>
                  <a:pt x="1067410" y="13716"/>
                </a:cubicBezTo>
                <a:cubicBezTo>
                  <a:pt x="824349" y="13143"/>
                  <a:pt x="783437" y="24151"/>
                  <a:pt x="518160" y="13716"/>
                </a:cubicBezTo>
                <a:cubicBezTo>
                  <a:pt x="271530" y="4598"/>
                  <a:pt x="132568" y="-7659"/>
                  <a:pt x="0" y="13716"/>
                </a:cubicBezTo>
                <a:cubicBezTo>
                  <a:pt x="768" y="9617"/>
                  <a:pt x="-274" y="4847"/>
                  <a:pt x="0" y="0"/>
                </a:cubicBezTo>
                <a:close/>
              </a:path>
              <a:path w="1554480" h="13716" fill="none" stroke="0" extrusionOk="0">
                <a:moveTo>
                  <a:pt x="0" y="0"/>
                </a:moveTo>
                <a:cubicBezTo>
                  <a:pt x="95687" y="-31247"/>
                  <a:pt x="331569" y="3404"/>
                  <a:pt x="549250" y="0"/>
                </a:cubicBezTo>
                <a:cubicBezTo>
                  <a:pt x="776590" y="6530"/>
                  <a:pt x="844530" y="-5109"/>
                  <a:pt x="1082954" y="0"/>
                </a:cubicBezTo>
                <a:cubicBezTo>
                  <a:pt x="1293569" y="15486"/>
                  <a:pt x="1361850" y="13824"/>
                  <a:pt x="1554480" y="0"/>
                </a:cubicBezTo>
                <a:cubicBezTo>
                  <a:pt x="1553504" y="4786"/>
                  <a:pt x="1554832" y="10912"/>
                  <a:pt x="1554480" y="13716"/>
                </a:cubicBezTo>
                <a:cubicBezTo>
                  <a:pt x="1366718" y="4861"/>
                  <a:pt x="1218290" y="26644"/>
                  <a:pt x="1067410" y="13716"/>
                </a:cubicBezTo>
                <a:cubicBezTo>
                  <a:pt x="900327" y="-8822"/>
                  <a:pt x="792178" y="6310"/>
                  <a:pt x="549250" y="13716"/>
                </a:cubicBezTo>
                <a:cubicBezTo>
                  <a:pt x="295300" y="2843"/>
                  <a:pt x="142619" y="40779"/>
                  <a:pt x="0" y="13716"/>
                </a:cubicBezTo>
                <a:cubicBezTo>
                  <a:pt x="813" y="8812"/>
                  <a:pt x="948" y="6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54480"/>
                      <a:gd name="connsiteY0" fmla="*/ 0 h 13716"/>
                      <a:gd name="connsiteX1" fmla="*/ 549250 w 1554480"/>
                      <a:gd name="connsiteY1" fmla="*/ 0 h 13716"/>
                      <a:gd name="connsiteX2" fmla="*/ 1082954 w 1554480"/>
                      <a:gd name="connsiteY2" fmla="*/ 0 h 13716"/>
                      <a:gd name="connsiteX3" fmla="*/ 1554480 w 1554480"/>
                      <a:gd name="connsiteY3" fmla="*/ 0 h 13716"/>
                      <a:gd name="connsiteX4" fmla="*/ 1554480 w 1554480"/>
                      <a:gd name="connsiteY4" fmla="*/ 13716 h 13716"/>
                      <a:gd name="connsiteX5" fmla="*/ 1067410 w 1554480"/>
                      <a:gd name="connsiteY5" fmla="*/ 13716 h 13716"/>
                      <a:gd name="connsiteX6" fmla="*/ 549250 w 1554480"/>
                      <a:gd name="connsiteY6" fmla="*/ 13716 h 13716"/>
                      <a:gd name="connsiteX7" fmla="*/ 0 w 1554480"/>
                      <a:gd name="connsiteY7" fmla="*/ 13716 h 13716"/>
                      <a:gd name="connsiteX8" fmla="*/ 0 w 1554480"/>
                      <a:gd name="connsiteY8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0" h="13716" fill="none" extrusionOk="0">
                        <a:moveTo>
                          <a:pt x="0" y="0"/>
                        </a:moveTo>
                        <a:cubicBezTo>
                          <a:pt x="114141" y="-19864"/>
                          <a:pt x="345055" y="-1657"/>
                          <a:pt x="549250" y="0"/>
                        </a:cubicBezTo>
                        <a:cubicBezTo>
                          <a:pt x="753445" y="1657"/>
                          <a:pt x="862292" y="-5674"/>
                          <a:pt x="1082954" y="0"/>
                        </a:cubicBezTo>
                        <a:cubicBezTo>
                          <a:pt x="1303616" y="5674"/>
                          <a:pt x="1363530" y="4537"/>
                          <a:pt x="1554480" y="0"/>
                        </a:cubicBezTo>
                        <a:cubicBezTo>
                          <a:pt x="1553820" y="4959"/>
                          <a:pt x="1554594" y="10798"/>
                          <a:pt x="1554480" y="13716"/>
                        </a:cubicBezTo>
                        <a:cubicBezTo>
                          <a:pt x="1338847" y="1555"/>
                          <a:pt x="1215066" y="33279"/>
                          <a:pt x="1067410" y="13716"/>
                        </a:cubicBezTo>
                        <a:cubicBezTo>
                          <a:pt x="919754" y="-5847"/>
                          <a:pt x="800465" y="-1492"/>
                          <a:pt x="549250" y="13716"/>
                        </a:cubicBezTo>
                        <a:cubicBezTo>
                          <a:pt x="298035" y="28924"/>
                          <a:pt x="158868" y="18197"/>
                          <a:pt x="0" y="13716"/>
                        </a:cubicBezTo>
                        <a:cubicBezTo>
                          <a:pt x="488" y="8630"/>
                          <a:pt x="480" y="6612"/>
                          <a:pt x="0" y="0"/>
                        </a:cubicBezTo>
                        <a:close/>
                      </a:path>
                      <a:path w="1554480" h="13716" stroke="0" extrusionOk="0">
                        <a:moveTo>
                          <a:pt x="0" y="0"/>
                        </a:moveTo>
                        <a:cubicBezTo>
                          <a:pt x="249941" y="-58"/>
                          <a:pt x="367334" y="23448"/>
                          <a:pt x="502615" y="0"/>
                        </a:cubicBezTo>
                        <a:cubicBezTo>
                          <a:pt x="637897" y="-23448"/>
                          <a:pt x="813653" y="-20418"/>
                          <a:pt x="974141" y="0"/>
                        </a:cubicBezTo>
                        <a:cubicBezTo>
                          <a:pt x="1134629" y="20418"/>
                          <a:pt x="1268772" y="6288"/>
                          <a:pt x="1554480" y="0"/>
                        </a:cubicBezTo>
                        <a:cubicBezTo>
                          <a:pt x="1554232" y="4157"/>
                          <a:pt x="1554673" y="7559"/>
                          <a:pt x="1554480" y="13716"/>
                        </a:cubicBezTo>
                        <a:cubicBezTo>
                          <a:pt x="1336087" y="7600"/>
                          <a:pt x="1310024" y="15187"/>
                          <a:pt x="1067410" y="13716"/>
                        </a:cubicBezTo>
                        <a:cubicBezTo>
                          <a:pt x="824796" y="12246"/>
                          <a:pt x="787902" y="30075"/>
                          <a:pt x="518160" y="13716"/>
                        </a:cubicBezTo>
                        <a:cubicBezTo>
                          <a:pt x="248418" y="-2643"/>
                          <a:pt x="133160" y="4633"/>
                          <a:pt x="0" y="13716"/>
                        </a:cubicBezTo>
                        <a:cubicBezTo>
                          <a:pt x="43" y="9160"/>
                          <a:pt x="-111" y="48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DBAEF-5C1B-BF9B-DF3F-7017CA198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502920"/>
            <a:ext cx="5170932" cy="1463040"/>
          </a:xfrm>
        </p:spPr>
        <p:txBody>
          <a:bodyPr anchor="ctr">
            <a:normAutofit/>
          </a:bodyPr>
          <a:lstStyle/>
          <a:p>
            <a:r>
              <a:rPr lang="en-DK" sz="1900"/>
              <a:t>A classification model (not regression, despite the name)</a:t>
            </a:r>
          </a:p>
          <a:p>
            <a:r>
              <a:rPr lang="en-DK" sz="1900"/>
              <a:t>Divides the problem space with hyperplanes</a:t>
            </a:r>
          </a:p>
          <a:p>
            <a:r>
              <a:rPr lang="en-US" sz="1900"/>
              <a:t>W</a:t>
            </a:r>
            <a:r>
              <a:rPr lang="en-DK" sz="1900"/>
              <a:t>ork</a:t>
            </a:r>
            <a:r>
              <a:rPr lang="en-US" sz="1900"/>
              <a:t>s</a:t>
            </a:r>
            <a:r>
              <a:rPr lang="en-DK" sz="1900"/>
              <a:t> with linearly separable data</a:t>
            </a:r>
          </a:p>
        </p:txBody>
      </p:sp>
      <p:pic>
        <p:nvPicPr>
          <p:cNvPr id="7" name="Picture 6" descr="A line of blue squares and numbers&#10;&#10;Description automatically generated">
            <a:extLst>
              <a:ext uri="{FF2B5EF4-FFF2-40B4-BE49-F238E27FC236}">
                <a16:creationId xmlns:a16="http://schemas.microsoft.com/office/drawing/2014/main" id="{91F5AE51-8486-2819-CCF9-30D29CBE2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205" y="3100293"/>
            <a:ext cx="6218635" cy="2207614"/>
          </a:xfrm>
          <a:prstGeom prst="rect">
            <a:avLst/>
          </a:prstGeom>
        </p:spPr>
      </p:pic>
      <p:sp>
        <p:nvSpPr>
          <p:cNvPr id="18" name="Kombinationstegning: figur 6">
            <a:extLst>
              <a:ext uri="{FF2B5EF4-FFF2-40B4-BE49-F238E27FC236}">
                <a16:creationId xmlns:a16="http://schemas.microsoft.com/office/drawing/2014/main" id="{7E4D2203-E048-7795-3B70-4E6E93973206}"/>
              </a:ext>
            </a:extLst>
          </p:cNvPr>
          <p:cNvSpPr/>
          <p:nvPr/>
        </p:nvSpPr>
        <p:spPr>
          <a:xfrm>
            <a:off x="3624738" y="3442638"/>
            <a:ext cx="3065622" cy="1434162"/>
          </a:xfrm>
          <a:custGeom>
            <a:avLst/>
            <a:gdLst>
              <a:gd name="connsiteX0" fmla="*/ 0 w 4126727"/>
              <a:gd name="connsiteY0" fmla="*/ 1796994 h 1883225"/>
              <a:gd name="connsiteX1" fmla="*/ 1121134 w 4126727"/>
              <a:gd name="connsiteY1" fmla="*/ 1717481 h 1883225"/>
              <a:gd name="connsiteX2" fmla="*/ 2464905 w 4126727"/>
              <a:gd name="connsiteY2" fmla="*/ 294198 h 1883225"/>
              <a:gd name="connsiteX3" fmla="*/ 4126727 w 4126727"/>
              <a:gd name="connsiteY3" fmla="*/ 0 h 1883225"/>
              <a:gd name="connsiteX0" fmla="*/ 0 w 4126727"/>
              <a:gd name="connsiteY0" fmla="*/ 1796994 h 1818154"/>
              <a:gd name="connsiteX1" fmla="*/ 1423284 w 4126727"/>
              <a:gd name="connsiteY1" fmla="*/ 1447136 h 1818154"/>
              <a:gd name="connsiteX2" fmla="*/ 2464905 w 4126727"/>
              <a:gd name="connsiteY2" fmla="*/ 294198 h 1818154"/>
              <a:gd name="connsiteX3" fmla="*/ 4126727 w 4126727"/>
              <a:gd name="connsiteY3" fmla="*/ 0 h 181815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801258 h 1801258"/>
              <a:gd name="connsiteX1" fmla="*/ 1423284 w 4126727"/>
              <a:gd name="connsiteY1" fmla="*/ 1451400 h 1801258"/>
              <a:gd name="connsiteX2" fmla="*/ 2455563 w 4126727"/>
              <a:gd name="connsiteY2" fmla="*/ 187806 h 1801258"/>
              <a:gd name="connsiteX3" fmla="*/ 4126727 w 4126727"/>
              <a:gd name="connsiteY3" fmla="*/ 4264 h 1801258"/>
              <a:gd name="connsiteX0" fmla="*/ 0 w 4126727"/>
              <a:gd name="connsiteY0" fmla="*/ 1804904 h 1804904"/>
              <a:gd name="connsiteX1" fmla="*/ 1423284 w 4126727"/>
              <a:gd name="connsiteY1" fmla="*/ 1548677 h 1804904"/>
              <a:gd name="connsiteX2" fmla="*/ 2455563 w 4126727"/>
              <a:gd name="connsiteY2" fmla="*/ 191452 h 1804904"/>
              <a:gd name="connsiteX3" fmla="*/ 4126727 w 4126727"/>
              <a:gd name="connsiteY3" fmla="*/ 7910 h 1804904"/>
              <a:gd name="connsiteX0" fmla="*/ 0 w 4126727"/>
              <a:gd name="connsiteY0" fmla="*/ 1797522 h 1797522"/>
              <a:gd name="connsiteX1" fmla="*/ 1423284 w 4126727"/>
              <a:gd name="connsiteY1" fmla="*/ 1541295 h 1797522"/>
              <a:gd name="connsiteX2" fmla="*/ 2455563 w 4126727"/>
              <a:gd name="connsiteY2" fmla="*/ 218118 h 1797522"/>
              <a:gd name="connsiteX3" fmla="*/ 4126727 w 4126727"/>
              <a:gd name="connsiteY3" fmla="*/ 528 h 1797522"/>
              <a:gd name="connsiteX0" fmla="*/ 0 w 4126727"/>
              <a:gd name="connsiteY0" fmla="*/ 1803447 h 1803447"/>
              <a:gd name="connsiteX1" fmla="*/ 1423284 w 4126727"/>
              <a:gd name="connsiteY1" fmla="*/ 1547220 h 1803447"/>
              <a:gd name="connsiteX2" fmla="*/ 2455563 w 4126727"/>
              <a:gd name="connsiteY2" fmla="*/ 224043 h 1803447"/>
              <a:gd name="connsiteX3" fmla="*/ 4126727 w 4126727"/>
              <a:gd name="connsiteY3" fmla="*/ 6453 h 1803447"/>
              <a:gd name="connsiteX0" fmla="*/ 0 w 4126727"/>
              <a:gd name="connsiteY0" fmla="*/ 1796994 h 1796994"/>
              <a:gd name="connsiteX1" fmla="*/ 1423284 w 4126727"/>
              <a:gd name="connsiteY1" fmla="*/ 1540767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02709 h 1796994"/>
              <a:gd name="connsiteX3" fmla="*/ 4126727 w 4126727"/>
              <a:gd name="connsiteY3" fmla="*/ 0 h 1796994"/>
              <a:gd name="connsiteX0" fmla="*/ 0 w 4126727"/>
              <a:gd name="connsiteY0" fmla="*/ 1797971 h 1797971"/>
              <a:gd name="connsiteX1" fmla="*/ 1423284 w 4126727"/>
              <a:gd name="connsiteY1" fmla="*/ 1507697 h 1797971"/>
              <a:gd name="connsiteX2" fmla="*/ 2427541 w 4126727"/>
              <a:gd name="connsiteY2" fmla="*/ 210055 h 1797971"/>
              <a:gd name="connsiteX3" fmla="*/ 4126727 w 4126727"/>
              <a:gd name="connsiteY3" fmla="*/ 977 h 1797971"/>
              <a:gd name="connsiteX0" fmla="*/ 0 w 4126727"/>
              <a:gd name="connsiteY0" fmla="*/ 1799969 h 1799969"/>
              <a:gd name="connsiteX1" fmla="*/ 1404602 w 4126727"/>
              <a:gd name="connsiteY1" fmla="*/ 1586302 h 1799969"/>
              <a:gd name="connsiteX2" fmla="*/ 2427541 w 4126727"/>
              <a:gd name="connsiteY2" fmla="*/ 212053 h 1799969"/>
              <a:gd name="connsiteX3" fmla="*/ 4126727 w 4126727"/>
              <a:gd name="connsiteY3" fmla="*/ 2975 h 179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6727" h="1799969">
                <a:moveTo>
                  <a:pt x="0" y="1799969"/>
                </a:moveTo>
                <a:cubicBezTo>
                  <a:pt x="418768" y="1782078"/>
                  <a:pt x="1000012" y="1850955"/>
                  <a:pt x="1404602" y="1586302"/>
                </a:cubicBezTo>
                <a:cubicBezTo>
                  <a:pt x="1809192" y="1321649"/>
                  <a:pt x="1973854" y="475941"/>
                  <a:pt x="2427541" y="212053"/>
                </a:cubicBezTo>
                <a:cubicBezTo>
                  <a:pt x="2881229" y="-51835"/>
                  <a:pt x="3546282" y="6950"/>
                  <a:pt x="4126727" y="2975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pic>
        <p:nvPicPr>
          <p:cNvPr id="20" name="Picture 19" descr="\documentclass{article}&#10;\usepackage{amsmath}&#10;\pagestyle{empty}&#10;\begin{document}&#10;&#10;\begin{equation}&#10;p(X)=\frac{1}{1+e^{-\beta X}}&#10;\end{equation}&#10;&#10;&#10;\end{document}" title="IguanaTex Bitmap Display">
            <a:extLst>
              <a:ext uri="{FF2B5EF4-FFF2-40B4-BE49-F238E27FC236}">
                <a16:creationId xmlns:a16="http://schemas.microsoft.com/office/drawing/2014/main" id="{BDD43C8B-24EB-8660-D407-9A7ABA15C8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r="61328"/>
          <a:stretch/>
        </p:blipFill>
        <p:spPr>
          <a:xfrm>
            <a:off x="473202" y="2387618"/>
            <a:ext cx="2064258" cy="534857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\begin{equation}&#10;p(X)=\frac{1}{1+e^{-\left(ax+b\right)}}&#10;\end{equation}&#10;&#10;\end{document}" title="IguanaTex Bitmap Display">
            <a:extLst>
              <a:ext uri="{FF2B5EF4-FFF2-40B4-BE49-F238E27FC236}">
                <a16:creationId xmlns:a16="http://schemas.microsoft.com/office/drawing/2014/main" id="{C17157D7-E703-6B65-CDD1-BEA746E9E3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/>
          <a:srcRect r="54109"/>
          <a:stretch/>
        </p:blipFill>
        <p:spPr>
          <a:xfrm>
            <a:off x="5135522" y="2383046"/>
            <a:ext cx="2523744" cy="5394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E19841-8C29-C10E-1739-48AAFBCAEC01}"/>
              </a:ext>
            </a:extLst>
          </p:cNvPr>
          <p:cNvSpPr txBox="1"/>
          <p:nvPr/>
        </p:nvSpPr>
        <p:spPr>
          <a:xfrm>
            <a:off x="3181731" y="2078258"/>
            <a:ext cx="2064258" cy="33855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The sigmoid function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F282B9-D687-3684-013F-2F56867C51FD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261604" y="2247535"/>
            <a:ext cx="920127" cy="253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7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1434A8-33FA-155C-F0EE-96FA47830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798E8E-077B-A9B8-BD29-CE448A595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CC45A-051B-CEB3-3C5D-7475C1940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502920"/>
            <a:ext cx="2564892" cy="1463040"/>
          </a:xfrm>
        </p:spPr>
        <p:txBody>
          <a:bodyPr anchor="ctr">
            <a:normAutofit/>
          </a:bodyPr>
          <a:lstStyle/>
          <a:p>
            <a:r>
              <a:rPr lang="en-DK" sz="4200"/>
              <a:t>Logistic Regression</a:t>
            </a:r>
            <a:endParaRPr lang="en-US" sz="42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B46E1494-36A9-912C-7BA8-0DD4F2E61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  <a:gd name="connsiteX0" fmla="*/ 0 w 1554480"/>
              <a:gd name="connsiteY0" fmla="*/ 0 h 13716"/>
              <a:gd name="connsiteX1" fmla="*/ 502615 w 1554480"/>
              <a:gd name="connsiteY1" fmla="*/ 0 h 13716"/>
              <a:gd name="connsiteX2" fmla="*/ 974141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1816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69558" y="-27075"/>
                  <a:pt x="365297" y="14897"/>
                  <a:pt x="549250" y="0"/>
                </a:cubicBezTo>
                <a:cubicBezTo>
                  <a:pt x="762323" y="14872"/>
                  <a:pt x="864871" y="21041"/>
                  <a:pt x="1082954" y="0"/>
                </a:cubicBezTo>
                <a:cubicBezTo>
                  <a:pt x="1306037" y="9403"/>
                  <a:pt x="1371926" y="14821"/>
                  <a:pt x="1554480" y="0"/>
                </a:cubicBezTo>
                <a:cubicBezTo>
                  <a:pt x="1554010" y="4793"/>
                  <a:pt x="1554680" y="10394"/>
                  <a:pt x="1554480" y="13716"/>
                </a:cubicBezTo>
                <a:cubicBezTo>
                  <a:pt x="1328957" y="3179"/>
                  <a:pt x="1207025" y="27731"/>
                  <a:pt x="1067410" y="13716"/>
                </a:cubicBezTo>
                <a:cubicBezTo>
                  <a:pt x="897316" y="-7440"/>
                  <a:pt x="788951" y="-24962"/>
                  <a:pt x="549250" y="13716"/>
                </a:cubicBezTo>
                <a:cubicBezTo>
                  <a:pt x="300394" y="-2982"/>
                  <a:pt x="129576" y="35301"/>
                  <a:pt x="0" y="13716"/>
                </a:cubicBezTo>
                <a:cubicBezTo>
                  <a:pt x="354" y="8869"/>
                  <a:pt x="649" y="6738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513" y="10124"/>
                  <a:pt x="389298" y="10419"/>
                  <a:pt x="502615" y="0"/>
                </a:cubicBezTo>
                <a:cubicBezTo>
                  <a:pt x="616735" y="10147"/>
                  <a:pt x="791037" y="-19212"/>
                  <a:pt x="974141" y="0"/>
                </a:cubicBezTo>
                <a:cubicBezTo>
                  <a:pt x="1141919" y="34853"/>
                  <a:pt x="1248514" y="16971"/>
                  <a:pt x="1554480" y="0"/>
                </a:cubicBezTo>
                <a:cubicBezTo>
                  <a:pt x="1554288" y="3835"/>
                  <a:pt x="1554171" y="7531"/>
                  <a:pt x="1554480" y="13716"/>
                </a:cubicBezTo>
                <a:cubicBezTo>
                  <a:pt x="1337806" y="9080"/>
                  <a:pt x="1308467" y="19887"/>
                  <a:pt x="1067410" y="13716"/>
                </a:cubicBezTo>
                <a:cubicBezTo>
                  <a:pt x="824349" y="13143"/>
                  <a:pt x="783437" y="24151"/>
                  <a:pt x="518160" y="13716"/>
                </a:cubicBezTo>
                <a:cubicBezTo>
                  <a:pt x="271530" y="4598"/>
                  <a:pt x="132568" y="-7659"/>
                  <a:pt x="0" y="13716"/>
                </a:cubicBezTo>
                <a:cubicBezTo>
                  <a:pt x="768" y="9617"/>
                  <a:pt x="-274" y="4847"/>
                  <a:pt x="0" y="0"/>
                </a:cubicBezTo>
                <a:close/>
              </a:path>
              <a:path w="1554480" h="13716" fill="none" stroke="0" extrusionOk="0">
                <a:moveTo>
                  <a:pt x="0" y="0"/>
                </a:moveTo>
                <a:cubicBezTo>
                  <a:pt x="95687" y="-31247"/>
                  <a:pt x="331569" y="3404"/>
                  <a:pt x="549250" y="0"/>
                </a:cubicBezTo>
                <a:cubicBezTo>
                  <a:pt x="776590" y="6530"/>
                  <a:pt x="844530" y="-5109"/>
                  <a:pt x="1082954" y="0"/>
                </a:cubicBezTo>
                <a:cubicBezTo>
                  <a:pt x="1293569" y="15486"/>
                  <a:pt x="1361850" y="13824"/>
                  <a:pt x="1554480" y="0"/>
                </a:cubicBezTo>
                <a:cubicBezTo>
                  <a:pt x="1553504" y="4786"/>
                  <a:pt x="1554832" y="10912"/>
                  <a:pt x="1554480" y="13716"/>
                </a:cubicBezTo>
                <a:cubicBezTo>
                  <a:pt x="1366718" y="4861"/>
                  <a:pt x="1218290" y="26644"/>
                  <a:pt x="1067410" y="13716"/>
                </a:cubicBezTo>
                <a:cubicBezTo>
                  <a:pt x="900327" y="-8822"/>
                  <a:pt x="792178" y="6310"/>
                  <a:pt x="549250" y="13716"/>
                </a:cubicBezTo>
                <a:cubicBezTo>
                  <a:pt x="295300" y="2843"/>
                  <a:pt x="142619" y="40779"/>
                  <a:pt x="0" y="13716"/>
                </a:cubicBezTo>
                <a:cubicBezTo>
                  <a:pt x="813" y="8812"/>
                  <a:pt x="948" y="6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54480"/>
                      <a:gd name="connsiteY0" fmla="*/ 0 h 13716"/>
                      <a:gd name="connsiteX1" fmla="*/ 549250 w 1554480"/>
                      <a:gd name="connsiteY1" fmla="*/ 0 h 13716"/>
                      <a:gd name="connsiteX2" fmla="*/ 1082954 w 1554480"/>
                      <a:gd name="connsiteY2" fmla="*/ 0 h 13716"/>
                      <a:gd name="connsiteX3" fmla="*/ 1554480 w 1554480"/>
                      <a:gd name="connsiteY3" fmla="*/ 0 h 13716"/>
                      <a:gd name="connsiteX4" fmla="*/ 1554480 w 1554480"/>
                      <a:gd name="connsiteY4" fmla="*/ 13716 h 13716"/>
                      <a:gd name="connsiteX5" fmla="*/ 1067410 w 1554480"/>
                      <a:gd name="connsiteY5" fmla="*/ 13716 h 13716"/>
                      <a:gd name="connsiteX6" fmla="*/ 549250 w 1554480"/>
                      <a:gd name="connsiteY6" fmla="*/ 13716 h 13716"/>
                      <a:gd name="connsiteX7" fmla="*/ 0 w 1554480"/>
                      <a:gd name="connsiteY7" fmla="*/ 13716 h 13716"/>
                      <a:gd name="connsiteX8" fmla="*/ 0 w 1554480"/>
                      <a:gd name="connsiteY8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0" h="13716" fill="none" extrusionOk="0">
                        <a:moveTo>
                          <a:pt x="0" y="0"/>
                        </a:moveTo>
                        <a:cubicBezTo>
                          <a:pt x="114141" y="-19864"/>
                          <a:pt x="345055" y="-1657"/>
                          <a:pt x="549250" y="0"/>
                        </a:cubicBezTo>
                        <a:cubicBezTo>
                          <a:pt x="753445" y="1657"/>
                          <a:pt x="862292" y="-5674"/>
                          <a:pt x="1082954" y="0"/>
                        </a:cubicBezTo>
                        <a:cubicBezTo>
                          <a:pt x="1303616" y="5674"/>
                          <a:pt x="1363530" y="4537"/>
                          <a:pt x="1554480" y="0"/>
                        </a:cubicBezTo>
                        <a:cubicBezTo>
                          <a:pt x="1553820" y="4959"/>
                          <a:pt x="1554594" y="10798"/>
                          <a:pt x="1554480" y="13716"/>
                        </a:cubicBezTo>
                        <a:cubicBezTo>
                          <a:pt x="1338847" y="1555"/>
                          <a:pt x="1215066" y="33279"/>
                          <a:pt x="1067410" y="13716"/>
                        </a:cubicBezTo>
                        <a:cubicBezTo>
                          <a:pt x="919754" y="-5847"/>
                          <a:pt x="800465" y="-1492"/>
                          <a:pt x="549250" y="13716"/>
                        </a:cubicBezTo>
                        <a:cubicBezTo>
                          <a:pt x="298035" y="28924"/>
                          <a:pt x="158868" y="18197"/>
                          <a:pt x="0" y="13716"/>
                        </a:cubicBezTo>
                        <a:cubicBezTo>
                          <a:pt x="488" y="8630"/>
                          <a:pt x="480" y="6612"/>
                          <a:pt x="0" y="0"/>
                        </a:cubicBezTo>
                        <a:close/>
                      </a:path>
                      <a:path w="1554480" h="13716" stroke="0" extrusionOk="0">
                        <a:moveTo>
                          <a:pt x="0" y="0"/>
                        </a:moveTo>
                        <a:cubicBezTo>
                          <a:pt x="249941" y="-58"/>
                          <a:pt x="367334" y="23448"/>
                          <a:pt x="502615" y="0"/>
                        </a:cubicBezTo>
                        <a:cubicBezTo>
                          <a:pt x="637897" y="-23448"/>
                          <a:pt x="813653" y="-20418"/>
                          <a:pt x="974141" y="0"/>
                        </a:cubicBezTo>
                        <a:cubicBezTo>
                          <a:pt x="1134629" y="20418"/>
                          <a:pt x="1268772" y="6288"/>
                          <a:pt x="1554480" y="0"/>
                        </a:cubicBezTo>
                        <a:cubicBezTo>
                          <a:pt x="1554232" y="4157"/>
                          <a:pt x="1554673" y="7559"/>
                          <a:pt x="1554480" y="13716"/>
                        </a:cubicBezTo>
                        <a:cubicBezTo>
                          <a:pt x="1336087" y="7600"/>
                          <a:pt x="1310024" y="15187"/>
                          <a:pt x="1067410" y="13716"/>
                        </a:cubicBezTo>
                        <a:cubicBezTo>
                          <a:pt x="824796" y="12246"/>
                          <a:pt x="787902" y="30075"/>
                          <a:pt x="518160" y="13716"/>
                        </a:cubicBezTo>
                        <a:cubicBezTo>
                          <a:pt x="248418" y="-2643"/>
                          <a:pt x="133160" y="4633"/>
                          <a:pt x="0" y="13716"/>
                        </a:cubicBezTo>
                        <a:cubicBezTo>
                          <a:pt x="43" y="9160"/>
                          <a:pt x="-111" y="48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8B138-EDE0-2FD7-2816-5231577C6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502920"/>
            <a:ext cx="5170932" cy="1463040"/>
          </a:xfrm>
        </p:spPr>
        <p:txBody>
          <a:bodyPr anchor="ctr">
            <a:normAutofit/>
          </a:bodyPr>
          <a:lstStyle/>
          <a:p>
            <a:r>
              <a:rPr lang="en-DK" sz="1900"/>
              <a:t>A classification model (not regression, despite the name)</a:t>
            </a:r>
          </a:p>
          <a:p>
            <a:r>
              <a:rPr lang="en-DK" sz="1900"/>
              <a:t>Divides the problem space with hyperplanes</a:t>
            </a:r>
          </a:p>
          <a:p>
            <a:r>
              <a:rPr lang="en-US" sz="1900"/>
              <a:t>W</a:t>
            </a:r>
            <a:r>
              <a:rPr lang="en-DK" sz="1900"/>
              <a:t>ork</a:t>
            </a:r>
            <a:r>
              <a:rPr lang="en-US" sz="1900"/>
              <a:t>s</a:t>
            </a:r>
            <a:r>
              <a:rPr lang="en-DK" sz="1900"/>
              <a:t> with linearly separable data</a:t>
            </a:r>
          </a:p>
        </p:txBody>
      </p:sp>
      <p:pic>
        <p:nvPicPr>
          <p:cNvPr id="7" name="Picture 6" descr="A line of blue squares and numbers&#10;&#10;Description automatically generated">
            <a:extLst>
              <a:ext uri="{FF2B5EF4-FFF2-40B4-BE49-F238E27FC236}">
                <a16:creationId xmlns:a16="http://schemas.microsoft.com/office/drawing/2014/main" id="{9FF6B64F-506A-DB4B-D5D6-1F66FF3B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205" y="3100293"/>
            <a:ext cx="6218635" cy="2207614"/>
          </a:xfrm>
          <a:prstGeom prst="rect">
            <a:avLst/>
          </a:prstGeom>
        </p:spPr>
      </p:pic>
      <p:sp>
        <p:nvSpPr>
          <p:cNvPr id="18" name="Kombinationstegning: figur 6">
            <a:extLst>
              <a:ext uri="{FF2B5EF4-FFF2-40B4-BE49-F238E27FC236}">
                <a16:creationId xmlns:a16="http://schemas.microsoft.com/office/drawing/2014/main" id="{7ADFD266-49E6-8F06-14CF-D177E892A90A}"/>
              </a:ext>
            </a:extLst>
          </p:cNvPr>
          <p:cNvSpPr/>
          <p:nvPr/>
        </p:nvSpPr>
        <p:spPr>
          <a:xfrm>
            <a:off x="3624738" y="3442638"/>
            <a:ext cx="3065622" cy="1434162"/>
          </a:xfrm>
          <a:custGeom>
            <a:avLst/>
            <a:gdLst>
              <a:gd name="connsiteX0" fmla="*/ 0 w 4126727"/>
              <a:gd name="connsiteY0" fmla="*/ 1796994 h 1883225"/>
              <a:gd name="connsiteX1" fmla="*/ 1121134 w 4126727"/>
              <a:gd name="connsiteY1" fmla="*/ 1717481 h 1883225"/>
              <a:gd name="connsiteX2" fmla="*/ 2464905 w 4126727"/>
              <a:gd name="connsiteY2" fmla="*/ 294198 h 1883225"/>
              <a:gd name="connsiteX3" fmla="*/ 4126727 w 4126727"/>
              <a:gd name="connsiteY3" fmla="*/ 0 h 1883225"/>
              <a:gd name="connsiteX0" fmla="*/ 0 w 4126727"/>
              <a:gd name="connsiteY0" fmla="*/ 1796994 h 1818154"/>
              <a:gd name="connsiteX1" fmla="*/ 1423284 w 4126727"/>
              <a:gd name="connsiteY1" fmla="*/ 1447136 h 1818154"/>
              <a:gd name="connsiteX2" fmla="*/ 2464905 w 4126727"/>
              <a:gd name="connsiteY2" fmla="*/ 294198 h 1818154"/>
              <a:gd name="connsiteX3" fmla="*/ 4126727 w 4126727"/>
              <a:gd name="connsiteY3" fmla="*/ 0 h 181815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801258 h 1801258"/>
              <a:gd name="connsiteX1" fmla="*/ 1423284 w 4126727"/>
              <a:gd name="connsiteY1" fmla="*/ 1451400 h 1801258"/>
              <a:gd name="connsiteX2" fmla="*/ 2455563 w 4126727"/>
              <a:gd name="connsiteY2" fmla="*/ 187806 h 1801258"/>
              <a:gd name="connsiteX3" fmla="*/ 4126727 w 4126727"/>
              <a:gd name="connsiteY3" fmla="*/ 4264 h 1801258"/>
              <a:gd name="connsiteX0" fmla="*/ 0 w 4126727"/>
              <a:gd name="connsiteY0" fmla="*/ 1804904 h 1804904"/>
              <a:gd name="connsiteX1" fmla="*/ 1423284 w 4126727"/>
              <a:gd name="connsiteY1" fmla="*/ 1548677 h 1804904"/>
              <a:gd name="connsiteX2" fmla="*/ 2455563 w 4126727"/>
              <a:gd name="connsiteY2" fmla="*/ 191452 h 1804904"/>
              <a:gd name="connsiteX3" fmla="*/ 4126727 w 4126727"/>
              <a:gd name="connsiteY3" fmla="*/ 7910 h 1804904"/>
              <a:gd name="connsiteX0" fmla="*/ 0 w 4126727"/>
              <a:gd name="connsiteY0" fmla="*/ 1797522 h 1797522"/>
              <a:gd name="connsiteX1" fmla="*/ 1423284 w 4126727"/>
              <a:gd name="connsiteY1" fmla="*/ 1541295 h 1797522"/>
              <a:gd name="connsiteX2" fmla="*/ 2455563 w 4126727"/>
              <a:gd name="connsiteY2" fmla="*/ 218118 h 1797522"/>
              <a:gd name="connsiteX3" fmla="*/ 4126727 w 4126727"/>
              <a:gd name="connsiteY3" fmla="*/ 528 h 1797522"/>
              <a:gd name="connsiteX0" fmla="*/ 0 w 4126727"/>
              <a:gd name="connsiteY0" fmla="*/ 1803447 h 1803447"/>
              <a:gd name="connsiteX1" fmla="*/ 1423284 w 4126727"/>
              <a:gd name="connsiteY1" fmla="*/ 1547220 h 1803447"/>
              <a:gd name="connsiteX2" fmla="*/ 2455563 w 4126727"/>
              <a:gd name="connsiteY2" fmla="*/ 224043 h 1803447"/>
              <a:gd name="connsiteX3" fmla="*/ 4126727 w 4126727"/>
              <a:gd name="connsiteY3" fmla="*/ 6453 h 1803447"/>
              <a:gd name="connsiteX0" fmla="*/ 0 w 4126727"/>
              <a:gd name="connsiteY0" fmla="*/ 1796994 h 1796994"/>
              <a:gd name="connsiteX1" fmla="*/ 1423284 w 4126727"/>
              <a:gd name="connsiteY1" fmla="*/ 1540767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02709 h 1796994"/>
              <a:gd name="connsiteX3" fmla="*/ 4126727 w 4126727"/>
              <a:gd name="connsiteY3" fmla="*/ 0 h 1796994"/>
              <a:gd name="connsiteX0" fmla="*/ 0 w 4126727"/>
              <a:gd name="connsiteY0" fmla="*/ 1797971 h 1797971"/>
              <a:gd name="connsiteX1" fmla="*/ 1423284 w 4126727"/>
              <a:gd name="connsiteY1" fmla="*/ 1507697 h 1797971"/>
              <a:gd name="connsiteX2" fmla="*/ 2427541 w 4126727"/>
              <a:gd name="connsiteY2" fmla="*/ 210055 h 1797971"/>
              <a:gd name="connsiteX3" fmla="*/ 4126727 w 4126727"/>
              <a:gd name="connsiteY3" fmla="*/ 977 h 1797971"/>
              <a:gd name="connsiteX0" fmla="*/ 0 w 4126727"/>
              <a:gd name="connsiteY0" fmla="*/ 1799969 h 1799969"/>
              <a:gd name="connsiteX1" fmla="*/ 1404602 w 4126727"/>
              <a:gd name="connsiteY1" fmla="*/ 1586302 h 1799969"/>
              <a:gd name="connsiteX2" fmla="*/ 2427541 w 4126727"/>
              <a:gd name="connsiteY2" fmla="*/ 212053 h 1799969"/>
              <a:gd name="connsiteX3" fmla="*/ 4126727 w 4126727"/>
              <a:gd name="connsiteY3" fmla="*/ 2975 h 179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6727" h="1799969">
                <a:moveTo>
                  <a:pt x="0" y="1799969"/>
                </a:moveTo>
                <a:cubicBezTo>
                  <a:pt x="418768" y="1782078"/>
                  <a:pt x="1000012" y="1850955"/>
                  <a:pt x="1404602" y="1586302"/>
                </a:cubicBezTo>
                <a:cubicBezTo>
                  <a:pt x="1809192" y="1321649"/>
                  <a:pt x="1973854" y="475941"/>
                  <a:pt x="2427541" y="212053"/>
                </a:cubicBezTo>
                <a:cubicBezTo>
                  <a:pt x="2881229" y="-51835"/>
                  <a:pt x="3546282" y="6950"/>
                  <a:pt x="4126727" y="2975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pic>
        <p:nvPicPr>
          <p:cNvPr id="20" name="Picture 19" descr="\documentclass{article}&#10;\usepackage{amsmath}&#10;\pagestyle{empty}&#10;\begin{document}&#10;&#10;\begin{equation}&#10;p(X)=\frac{1}{1+e^{-\beta X}}&#10;\end{equation}&#10;&#10;&#10;\end{document}" title="IguanaTex Bitmap Display">
            <a:extLst>
              <a:ext uri="{FF2B5EF4-FFF2-40B4-BE49-F238E27FC236}">
                <a16:creationId xmlns:a16="http://schemas.microsoft.com/office/drawing/2014/main" id="{F7D9730A-C50E-60FA-DB57-95F092DFD7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r="61328"/>
          <a:stretch/>
        </p:blipFill>
        <p:spPr>
          <a:xfrm>
            <a:off x="473202" y="2387618"/>
            <a:ext cx="2064258" cy="534857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\begin{equation}&#10;p(X)=\frac{1}{1+e^{-\left(ax+b\right)}}&#10;\end{equation}&#10;&#10;\end{document}" title="IguanaTex Bitmap Display">
            <a:extLst>
              <a:ext uri="{FF2B5EF4-FFF2-40B4-BE49-F238E27FC236}">
                <a16:creationId xmlns:a16="http://schemas.microsoft.com/office/drawing/2014/main" id="{E74B5714-CE6D-5D0F-8313-839B4F1553A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/>
          <a:srcRect r="54109"/>
          <a:stretch/>
        </p:blipFill>
        <p:spPr>
          <a:xfrm>
            <a:off x="5135522" y="2383046"/>
            <a:ext cx="2523744" cy="539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FC0FD4F-408C-977F-881F-AA27400E7CE4}"/>
                  </a:ext>
                </a:extLst>
              </p14:cNvPr>
              <p14:cNvContentPartPr/>
              <p14:nvPr/>
            </p14:nvContentPartPr>
            <p14:xfrm>
              <a:off x="7974049" y="437066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FC0FD4F-408C-977F-881F-AA27400E7C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65049" y="43616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522A8D-1E4F-B028-7801-5852343FF645}"/>
                  </a:ext>
                </a:extLst>
              </p14:cNvPr>
              <p14:cNvContentPartPr/>
              <p14:nvPr/>
            </p14:nvContentPartPr>
            <p14:xfrm>
              <a:off x="3677040" y="3237840"/>
              <a:ext cx="5038200" cy="2675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522A8D-1E4F-B028-7801-5852343FF6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60840" y="3221640"/>
                <a:ext cx="5070600" cy="270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8649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6347E8-EC3A-D452-B828-DA4E05782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DK" sz="3500">
                <a:solidFill>
                  <a:srgbClr val="FFFFFF"/>
                </a:solidFill>
              </a:rPr>
              <a:t>Impact of coefficients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A024184-5B74-CC61-641E-75713BB88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78" y="2989761"/>
            <a:ext cx="6695543" cy="28779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1AA01A-496D-221E-DE94-AF696A444E47}"/>
                  </a:ext>
                </a:extLst>
              </p14:cNvPr>
              <p14:cNvContentPartPr/>
              <p14:nvPr/>
            </p14:nvContentPartPr>
            <p14:xfrm>
              <a:off x="4900009" y="2823388"/>
              <a:ext cx="467280" cy="66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1AA01A-496D-221E-DE94-AF696A444E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4529" y="2807908"/>
                <a:ext cx="497880" cy="6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4548F5F-FC3E-712F-CFB5-4C513201940B}"/>
                  </a:ext>
                </a:extLst>
              </p14:cNvPr>
              <p14:cNvContentPartPr/>
              <p14:nvPr/>
            </p14:nvContentPartPr>
            <p14:xfrm>
              <a:off x="5513809" y="2574988"/>
              <a:ext cx="572040" cy="177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4548F5F-FC3E-712F-CFB5-4C51320194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8339" y="2559508"/>
                <a:ext cx="602621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F766CF6-5A1C-460C-740C-8D27409E3326}"/>
                  </a:ext>
                </a:extLst>
              </p14:cNvPr>
              <p14:cNvContentPartPr/>
              <p14:nvPr/>
            </p14:nvContentPartPr>
            <p14:xfrm>
              <a:off x="4847449" y="3378508"/>
              <a:ext cx="128520" cy="138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F766CF6-5A1C-460C-740C-8D27409E33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1926" y="3363068"/>
                <a:ext cx="159206" cy="169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9D997A9-EE72-BCF2-A81B-76A0047629A9}"/>
                  </a:ext>
                </a:extLst>
              </p14:cNvPr>
              <p14:cNvContentPartPr/>
              <p14:nvPr/>
            </p14:nvContentPartPr>
            <p14:xfrm>
              <a:off x="5331910" y="3607217"/>
              <a:ext cx="492840" cy="437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9D997A9-EE72-BCF2-A81B-76A0047629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16430" y="3591737"/>
                <a:ext cx="52344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DAE3A5B-37F4-631C-204F-CCE055666E8E}"/>
                  </a:ext>
                </a:extLst>
              </p14:cNvPr>
              <p14:cNvContentPartPr/>
              <p14:nvPr/>
            </p14:nvContentPartPr>
            <p14:xfrm>
              <a:off x="5986030" y="3976577"/>
              <a:ext cx="513720" cy="178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DAE3A5B-37F4-631C-204F-CCE055666E8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70550" y="3961128"/>
                <a:ext cx="544320" cy="209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A0AB274-DC68-690E-487A-A163A783F8D3}"/>
                  </a:ext>
                </a:extLst>
              </p14:cNvPr>
              <p14:cNvContentPartPr/>
              <p14:nvPr/>
            </p14:nvContentPartPr>
            <p14:xfrm>
              <a:off x="6796750" y="3471137"/>
              <a:ext cx="1422720" cy="475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A0AB274-DC68-690E-487A-A163A783F8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81270" y="3455657"/>
                <a:ext cx="145332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62E24A1-45DD-2F80-4A4D-9C5E6394ADE9}"/>
                  </a:ext>
                </a:extLst>
              </p14:cNvPr>
              <p14:cNvContentPartPr/>
              <p14:nvPr/>
            </p14:nvContentPartPr>
            <p14:xfrm>
              <a:off x="5376600" y="2390040"/>
              <a:ext cx="2148840" cy="1744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62E24A1-45DD-2F80-4A4D-9C5E6394ADE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60400" y="2373840"/>
                <a:ext cx="2181240" cy="177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435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138036"/>
            <a:ext cx="3870960" cy="1402470"/>
          </a:xfrm>
        </p:spPr>
        <p:txBody>
          <a:bodyPr anchor="t">
            <a:normAutofit/>
          </a:bodyPr>
          <a:lstStyle/>
          <a:p>
            <a:r>
              <a:rPr lang="en-US" sz="2800"/>
              <a:t>Why use Machine </a:t>
            </a:r>
            <a:r>
              <a:rPr lang="en-US" sz="2800" b="1"/>
              <a:t>Learning</a:t>
            </a:r>
            <a:r>
              <a:rPr lang="en-US" sz="2800"/>
              <a:t>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2551176"/>
            <a:ext cx="4191000" cy="3591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/>
              <a:t>The Challenge of Traditional Programming</a:t>
            </a:r>
          </a:p>
          <a:p>
            <a:pPr lvl="1"/>
            <a:r>
              <a:rPr lang="en-US" sz="1700"/>
              <a:t>Traditional coding struggles with tasks like handwriting recognition.</a:t>
            </a:r>
          </a:p>
          <a:p>
            <a:pPr lvl="1"/>
            <a:r>
              <a:rPr lang="en-US" sz="1700"/>
              <a:t>Understanding nuances (e.g., differentiating between '2' and '7') is complex.</a:t>
            </a:r>
          </a:p>
          <a:p>
            <a:pPr lvl="1"/>
            <a:r>
              <a:rPr lang="en-US" sz="1700"/>
              <a:t>Our brains excel at this, but how can we teach a computer?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B6E2AB6-0BC3-6F3A-CA2A-19AD46A75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1" t="-1" r="46012" b="-1"/>
          <a:stretch/>
        </p:blipFill>
        <p:spPr>
          <a:xfrm>
            <a:off x="5273040" y="10"/>
            <a:ext cx="387096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1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BF12FB-AC33-BEFF-E68E-86550F988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EFB85B2-4D74-DAC8-9AF4-13D6301CB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A1EDB-5CAE-3330-B2C6-4C103011F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502920"/>
            <a:ext cx="2564892" cy="1463040"/>
          </a:xfrm>
        </p:spPr>
        <p:txBody>
          <a:bodyPr anchor="ctr">
            <a:normAutofit/>
          </a:bodyPr>
          <a:lstStyle/>
          <a:p>
            <a:r>
              <a:rPr lang="en-US" sz="4200"/>
              <a:t>Maximum Likelihood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1BF03BC3-04E3-E24B-F9F8-51704950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  <a:gd name="connsiteX0" fmla="*/ 0 w 1554480"/>
              <a:gd name="connsiteY0" fmla="*/ 0 h 13716"/>
              <a:gd name="connsiteX1" fmla="*/ 502615 w 1554480"/>
              <a:gd name="connsiteY1" fmla="*/ 0 h 13716"/>
              <a:gd name="connsiteX2" fmla="*/ 974141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1816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69558" y="-27075"/>
                  <a:pt x="365297" y="14897"/>
                  <a:pt x="549250" y="0"/>
                </a:cubicBezTo>
                <a:cubicBezTo>
                  <a:pt x="762323" y="14872"/>
                  <a:pt x="864871" y="21041"/>
                  <a:pt x="1082954" y="0"/>
                </a:cubicBezTo>
                <a:cubicBezTo>
                  <a:pt x="1306037" y="9403"/>
                  <a:pt x="1371926" y="14821"/>
                  <a:pt x="1554480" y="0"/>
                </a:cubicBezTo>
                <a:cubicBezTo>
                  <a:pt x="1554010" y="4793"/>
                  <a:pt x="1554680" y="10394"/>
                  <a:pt x="1554480" y="13716"/>
                </a:cubicBezTo>
                <a:cubicBezTo>
                  <a:pt x="1328957" y="3179"/>
                  <a:pt x="1207025" y="27731"/>
                  <a:pt x="1067410" y="13716"/>
                </a:cubicBezTo>
                <a:cubicBezTo>
                  <a:pt x="897316" y="-7440"/>
                  <a:pt x="788951" y="-24962"/>
                  <a:pt x="549250" y="13716"/>
                </a:cubicBezTo>
                <a:cubicBezTo>
                  <a:pt x="300394" y="-2982"/>
                  <a:pt x="129576" y="35301"/>
                  <a:pt x="0" y="13716"/>
                </a:cubicBezTo>
                <a:cubicBezTo>
                  <a:pt x="354" y="8869"/>
                  <a:pt x="649" y="6738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513" y="10124"/>
                  <a:pt x="389298" y="10419"/>
                  <a:pt x="502615" y="0"/>
                </a:cubicBezTo>
                <a:cubicBezTo>
                  <a:pt x="616735" y="10147"/>
                  <a:pt x="791037" y="-19212"/>
                  <a:pt x="974141" y="0"/>
                </a:cubicBezTo>
                <a:cubicBezTo>
                  <a:pt x="1141919" y="34853"/>
                  <a:pt x="1248514" y="16971"/>
                  <a:pt x="1554480" y="0"/>
                </a:cubicBezTo>
                <a:cubicBezTo>
                  <a:pt x="1554288" y="3835"/>
                  <a:pt x="1554171" y="7531"/>
                  <a:pt x="1554480" y="13716"/>
                </a:cubicBezTo>
                <a:cubicBezTo>
                  <a:pt x="1337806" y="9080"/>
                  <a:pt x="1308467" y="19887"/>
                  <a:pt x="1067410" y="13716"/>
                </a:cubicBezTo>
                <a:cubicBezTo>
                  <a:pt x="824349" y="13143"/>
                  <a:pt x="783437" y="24151"/>
                  <a:pt x="518160" y="13716"/>
                </a:cubicBezTo>
                <a:cubicBezTo>
                  <a:pt x="271530" y="4598"/>
                  <a:pt x="132568" y="-7659"/>
                  <a:pt x="0" y="13716"/>
                </a:cubicBezTo>
                <a:cubicBezTo>
                  <a:pt x="768" y="9617"/>
                  <a:pt x="-274" y="4847"/>
                  <a:pt x="0" y="0"/>
                </a:cubicBezTo>
                <a:close/>
              </a:path>
              <a:path w="1554480" h="13716" fill="none" stroke="0" extrusionOk="0">
                <a:moveTo>
                  <a:pt x="0" y="0"/>
                </a:moveTo>
                <a:cubicBezTo>
                  <a:pt x="95687" y="-31247"/>
                  <a:pt x="331569" y="3404"/>
                  <a:pt x="549250" y="0"/>
                </a:cubicBezTo>
                <a:cubicBezTo>
                  <a:pt x="776590" y="6530"/>
                  <a:pt x="844530" y="-5109"/>
                  <a:pt x="1082954" y="0"/>
                </a:cubicBezTo>
                <a:cubicBezTo>
                  <a:pt x="1293569" y="15486"/>
                  <a:pt x="1361850" y="13824"/>
                  <a:pt x="1554480" y="0"/>
                </a:cubicBezTo>
                <a:cubicBezTo>
                  <a:pt x="1553504" y="4786"/>
                  <a:pt x="1554832" y="10912"/>
                  <a:pt x="1554480" y="13716"/>
                </a:cubicBezTo>
                <a:cubicBezTo>
                  <a:pt x="1366718" y="4861"/>
                  <a:pt x="1218290" y="26644"/>
                  <a:pt x="1067410" y="13716"/>
                </a:cubicBezTo>
                <a:cubicBezTo>
                  <a:pt x="900327" y="-8822"/>
                  <a:pt x="792178" y="6310"/>
                  <a:pt x="549250" y="13716"/>
                </a:cubicBezTo>
                <a:cubicBezTo>
                  <a:pt x="295300" y="2843"/>
                  <a:pt x="142619" y="40779"/>
                  <a:pt x="0" y="13716"/>
                </a:cubicBezTo>
                <a:cubicBezTo>
                  <a:pt x="813" y="8812"/>
                  <a:pt x="948" y="6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54480"/>
                      <a:gd name="connsiteY0" fmla="*/ 0 h 13716"/>
                      <a:gd name="connsiteX1" fmla="*/ 549250 w 1554480"/>
                      <a:gd name="connsiteY1" fmla="*/ 0 h 13716"/>
                      <a:gd name="connsiteX2" fmla="*/ 1082954 w 1554480"/>
                      <a:gd name="connsiteY2" fmla="*/ 0 h 13716"/>
                      <a:gd name="connsiteX3" fmla="*/ 1554480 w 1554480"/>
                      <a:gd name="connsiteY3" fmla="*/ 0 h 13716"/>
                      <a:gd name="connsiteX4" fmla="*/ 1554480 w 1554480"/>
                      <a:gd name="connsiteY4" fmla="*/ 13716 h 13716"/>
                      <a:gd name="connsiteX5" fmla="*/ 1067410 w 1554480"/>
                      <a:gd name="connsiteY5" fmla="*/ 13716 h 13716"/>
                      <a:gd name="connsiteX6" fmla="*/ 549250 w 1554480"/>
                      <a:gd name="connsiteY6" fmla="*/ 13716 h 13716"/>
                      <a:gd name="connsiteX7" fmla="*/ 0 w 1554480"/>
                      <a:gd name="connsiteY7" fmla="*/ 13716 h 13716"/>
                      <a:gd name="connsiteX8" fmla="*/ 0 w 1554480"/>
                      <a:gd name="connsiteY8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0" h="13716" fill="none" extrusionOk="0">
                        <a:moveTo>
                          <a:pt x="0" y="0"/>
                        </a:moveTo>
                        <a:cubicBezTo>
                          <a:pt x="114141" y="-19864"/>
                          <a:pt x="345055" y="-1657"/>
                          <a:pt x="549250" y="0"/>
                        </a:cubicBezTo>
                        <a:cubicBezTo>
                          <a:pt x="753445" y="1657"/>
                          <a:pt x="862292" y="-5674"/>
                          <a:pt x="1082954" y="0"/>
                        </a:cubicBezTo>
                        <a:cubicBezTo>
                          <a:pt x="1303616" y="5674"/>
                          <a:pt x="1363530" y="4537"/>
                          <a:pt x="1554480" y="0"/>
                        </a:cubicBezTo>
                        <a:cubicBezTo>
                          <a:pt x="1553820" y="4959"/>
                          <a:pt x="1554594" y="10798"/>
                          <a:pt x="1554480" y="13716"/>
                        </a:cubicBezTo>
                        <a:cubicBezTo>
                          <a:pt x="1338847" y="1555"/>
                          <a:pt x="1215066" y="33279"/>
                          <a:pt x="1067410" y="13716"/>
                        </a:cubicBezTo>
                        <a:cubicBezTo>
                          <a:pt x="919754" y="-5847"/>
                          <a:pt x="800465" y="-1492"/>
                          <a:pt x="549250" y="13716"/>
                        </a:cubicBezTo>
                        <a:cubicBezTo>
                          <a:pt x="298035" y="28924"/>
                          <a:pt x="158868" y="18197"/>
                          <a:pt x="0" y="13716"/>
                        </a:cubicBezTo>
                        <a:cubicBezTo>
                          <a:pt x="488" y="8630"/>
                          <a:pt x="480" y="6612"/>
                          <a:pt x="0" y="0"/>
                        </a:cubicBezTo>
                        <a:close/>
                      </a:path>
                      <a:path w="1554480" h="13716" stroke="0" extrusionOk="0">
                        <a:moveTo>
                          <a:pt x="0" y="0"/>
                        </a:moveTo>
                        <a:cubicBezTo>
                          <a:pt x="249941" y="-58"/>
                          <a:pt x="367334" y="23448"/>
                          <a:pt x="502615" y="0"/>
                        </a:cubicBezTo>
                        <a:cubicBezTo>
                          <a:pt x="637897" y="-23448"/>
                          <a:pt x="813653" y="-20418"/>
                          <a:pt x="974141" y="0"/>
                        </a:cubicBezTo>
                        <a:cubicBezTo>
                          <a:pt x="1134629" y="20418"/>
                          <a:pt x="1268772" y="6288"/>
                          <a:pt x="1554480" y="0"/>
                        </a:cubicBezTo>
                        <a:cubicBezTo>
                          <a:pt x="1554232" y="4157"/>
                          <a:pt x="1554673" y="7559"/>
                          <a:pt x="1554480" y="13716"/>
                        </a:cubicBezTo>
                        <a:cubicBezTo>
                          <a:pt x="1336087" y="7600"/>
                          <a:pt x="1310024" y="15187"/>
                          <a:pt x="1067410" y="13716"/>
                        </a:cubicBezTo>
                        <a:cubicBezTo>
                          <a:pt x="824796" y="12246"/>
                          <a:pt x="787902" y="30075"/>
                          <a:pt x="518160" y="13716"/>
                        </a:cubicBezTo>
                        <a:cubicBezTo>
                          <a:pt x="248418" y="-2643"/>
                          <a:pt x="133160" y="4633"/>
                          <a:pt x="0" y="13716"/>
                        </a:cubicBezTo>
                        <a:cubicBezTo>
                          <a:pt x="43" y="9160"/>
                          <a:pt x="-111" y="48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372D-7A22-E73C-4921-5856F657F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502920"/>
            <a:ext cx="5170932" cy="1463040"/>
          </a:xfrm>
        </p:spPr>
        <p:txBody>
          <a:bodyPr anchor="ctr">
            <a:normAutofit/>
          </a:bodyPr>
          <a:lstStyle/>
          <a:p>
            <a:r>
              <a:rPr lang="en-US" sz="1900"/>
              <a:t>For a given line, calculate the likelihood of observing each point/person</a:t>
            </a:r>
            <a:endParaRPr lang="en-DK" sz="1900"/>
          </a:p>
          <a:p>
            <a:r>
              <a:rPr lang="en-US" sz="1900"/>
              <a:t>Multiply all numbers</a:t>
            </a:r>
            <a:endParaRPr lang="en-DK" sz="1900"/>
          </a:p>
        </p:txBody>
      </p:sp>
      <p:pic>
        <p:nvPicPr>
          <p:cNvPr id="7" name="Picture 6" descr="A line of blue squares and numbers&#10;&#10;Description automatically generated">
            <a:extLst>
              <a:ext uri="{FF2B5EF4-FFF2-40B4-BE49-F238E27FC236}">
                <a16:creationId xmlns:a16="http://schemas.microsoft.com/office/drawing/2014/main" id="{9884F0CE-90F3-AFE6-F657-EADD9ACD9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205" y="3100293"/>
            <a:ext cx="6218635" cy="2207614"/>
          </a:xfrm>
          <a:prstGeom prst="rect">
            <a:avLst/>
          </a:prstGeom>
        </p:spPr>
      </p:pic>
      <p:sp>
        <p:nvSpPr>
          <p:cNvPr id="18" name="Kombinationstegning: figur 6">
            <a:extLst>
              <a:ext uri="{FF2B5EF4-FFF2-40B4-BE49-F238E27FC236}">
                <a16:creationId xmlns:a16="http://schemas.microsoft.com/office/drawing/2014/main" id="{AE6DAB8E-2811-07A0-9E60-0ABA1CF08765}"/>
              </a:ext>
            </a:extLst>
          </p:cNvPr>
          <p:cNvSpPr/>
          <p:nvPr/>
        </p:nvSpPr>
        <p:spPr>
          <a:xfrm>
            <a:off x="3624738" y="3442638"/>
            <a:ext cx="3065622" cy="1434162"/>
          </a:xfrm>
          <a:custGeom>
            <a:avLst/>
            <a:gdLst>
              <a:gd name="connsiteX0" fmla="*/ 0 w 4126727"/>
              <a:gd name="connsiteY0" fmla="*/ 1796994 h 1883225"/>
              <a:gd name="connsiteX1" fmla="*/ 1121134 w 4126727"/>
              <a:gd name="connsiteY1" fmla="*/ 1717481 h 1883225"/>
              <a:gd name="connsiteX2" fmla="*/ 2464905 w 4126727"/>
              <a:gd name="connsiteY2" fmla="*/ 294198 h 1883225"/>
              <a:gd name="connsiteX3" fmla="*/ 4126727 w 4126727"/>
              <a:gd name="connsiteY3" fmla="*/ 0 h 1883225"/>
              <a:gd name="connsiteX0" fmla="*/ 0 w 4126727"/>
              <a:gd name="connsiteY0" fmla="*/ 1796994 h 1818154"/>
              <a:gd name="connsiteX1" fmla="*/ 1423284 w 4126727"/>
              <a:gd name="connsiteY1" fmla="*/ 1447136 h 1818154"/>
              <a:gd name="connsiteX2" fmla="*/ 2464905 w 4126727"/>
              <a:gd name="connsiteY2" fmla="*/ 294198 h 1818154"/>
              <a:gd name="connsiteX3" fmla="*/ 4126727 w 4126727"/>
              <a:gd name="connsiteY3" fmla="*/ 0 h 181815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801258 h 1801258"/>
              <a:gd name="connsiteX1" fmla="*/ 1423284 w 4126727"/>
              <a:gd name="connsiteY1" fmla="*/ 1451400 h 1801258"/>
              <a:gd name="connsiteX2" fmla="*/ 2455563 w 4126727"/>
              <a:gd name="connsiteY2" fmla="*/ 187806 h 1801258"/>
              <a:gd name="connsiteX3" fmla="*/ 4126727 w 4126727"/>
              <a:gd name="connsiteY3" fmla="*/ 4264 h 1801258"/>
              <a:gd name="connsiteX0" fmla="*/ 0 w 4126727"/>
              <a:gd name="connsiteY0" fmla="*/ 1804904 h 1804904"/>
              <a:gd name="connsiteX1" fmla="*/ 1423284 w 4126727"/>
              <a:gd name="connsiteY1" fmla="*/ 1548677 h 1804904"/>
              <a:gd name="connsiteX2" fmla="*/ 2455563 w 4126727"/>
              <a:gd name="connsiteY2" fmla="*/ 191452 h 1804904"/>
              <a:gd name="connsiteX3" fmla="*/ 4126727 w 4126727"/>
              <a:gd name="connsiteY3" fmla="*/ 7910 h 1804904"/>
              <a:gd name="connsiteX0" fmla="*/ 0 w 4126727"/>
              <a:gd name="connsiteY0" fmla="*/ 1797522 h 1797522"/>
              <a:gd name="connsiteX1" fmla="*/ 1423284 w 4126727"/>
              <a:gd name="connsiteY1" fmla="*/ 1541295 h 1797522"/>
              <a:gd name="connsiteX2" fmla="*/ 2455563 w 4126727"/>
              <a:gd name="connsiteY2" fmla="*/ 218118 h 1797522"/>
              <a:gd name="connsiteX3" fmla="*/ 4126727 w 4126727"/>
              <a:gd name="connsiteY3" fmla="*/ 528 h 1797522"/>
              <a:gd name="connsiteX0" fmla="*/ 0 w 4126727"/>
              <a:gd name="connsiteY0" fmla="*/ 1803447 h 1803447"/>
              <a:gd name="connsiteX1" fmla="*/ 1423284 w 4126727"/>
              <a:gd name="connsiteY1" fmla="*/ 1547220 h 1803447"/>
              <a:gd name="connsiteX2" fmla="*/ 2455563 w 4126727"/>
              <a:gd name="connsiteY2" fmla="*/ 224043 h 1803447"/>
              <a:gd name="connsiteX3" fmla="*/ 4126727 w 4126727"/>
              <a:gd name="connsiteY3" fmla="*/ 6453 h 1803447"/>
              <a:gd name="connsiteX0" fmla="*/ 0 w 4126727"/>
              <a:gd name="connsiteY0" fmla="*/ 1796994 h 1796994"/>
              <a:gd name="connsiteX1" fmla="*/ 1423284 w 4126727"/>
              <a:gd name="connsiteY1" fmla="*/ 1540767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02709 h 1796994"/>
              <a:gd name="connsiteX3" fmla="*/ 4126727 w 4126727"/>
              <a:gd name="connsiteY3" fmla="*/ 0 h 1796994"/>
              <a:gd name="connsiteX0" fmla="*/ 0 w 4126727"/>
              <a:gd name="connsiteY0" fmla="*/ 1797971 h 1797971"/>
              <a:gd name="connsiteX1" fmla="*/ 1423284 w 4126727"/>
              <a:gd name="connsiteY1" fmla="*/ 1507697 h 1797971"/>
              <a:gd name="connsiteX2" fmla="*/ 2427541 w 4126727"/>
              <a:gd name="connsiteY2" fmla="*/ 210055 h 1797971"/>
              <a:gd name="connsiteX3" fmla="*/ 4126727 w 4126727"/>
              <a:gd name="connsiteY3" fmla="*/ 977 h 1797971"/>
              <a:gd name="connsiteX0" fmla="*/ 0 w 4126727"/>
              <a:gd name="connsiteY0" fmla="*/ 1799969 h 1799969"/>
              <a:gd name="connsiteX1" fmla="*/ 1404602 w 4126727"/>
              <a:gd name="connsiteY1" fmla="*/ 1586302 h 1799969"/>
              <a:gd name="connsiteX2" fmla="*/ 2427541 w 4126727"/>
              <a:gd name="connsiteY2" fmla="*/ 212053 h 1799969"/>
              <a:gd name="connsiteX3" fmla="*/ 4126727 w 4126727"/>
              <a:gd name="connsiteY3" fmla="*/ 2975 h 179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6727" h="1799969">
                <a:moveTo>
                  <a:pt x="0" y="1799969"/>
                </a:moveTo>
                <a:cubicBezTo>
                  <a:pt x="418768" y="1782078"/>
                  <a:pt x="1000012" y="1850955"/>
                  <a:pt x="1404602" y="1586302"/>
                </a:cubicBezTo>
                <a:cubicBezTo>
                  <a:pt x="1809192" y="1321649"/>
                  <a:pt x="1973854" y="475941"/>
                  <a:pt x="2427541" y="212053"/>
                </a:cubicBezTo>
                <a:cubicBezTo>
                  <a:pt x="2881229" y="-51835"/>
                  <a:pt x="3546282" y="6950"/>
                  <a:pt x="4126727" y="2975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86F4040-4826-88C6-A0E7-4C2D958E6587}"/>
                  </a:ext>
                </a:extLst>
              </p14:cNvPr>
              <p14:cNvContentPartPr/>
              <p14:nvPr/>
            </p14:nvContentPartPr>
            <p14:xfrm>
              <a:off x="4806720" y="1372320"/>
              <a:ext cx="4196880" cy="4505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86F4040-4826-88C6-A0E7-4C2D958E65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0520" y="1356120"/>
                <a:ext cx="4229280" cy="45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3839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Lige forbindelse 35">
            <a:extLst>
              <a:ext uri="{FF2B5EF4-FFF2-40B4-BE49-F238E27FC236}">
                <a16:creationId xmlns:a16="http://schemas.microsoft.com/office/drawing/2014/main" id="{EC3C84B9-67EB-4DA2-B55B-70F61CC7489F}"/>
              </a:ext>
            </a:extLst>
          </p:cNvPr>
          <p:cNvCxnSpPr>
            <a:cxnSpLocks/>
          </p:cNvCxnSpPr>
          <p:nvPr/>
        </p:nvCxnSpPr>
        <p:spPr>
          <a:xfrm>
            <a:off x="4887087" y="3442638"/>
            <a:ext cx="0" cy="124884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4F1DF09-A4BC-4091-8752-352D1D46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277434"/>
            <a:ext cx="5797296" cy="891540"/>
          </a:xfrm>
        </p:spPr>
        <p:txBody>
          <a:bodyPr/>
          <a:lstStyle/>
          <a:p>
            <a:r>
              <a:rPr lang="da-DK"/>
              <a:t>Maximum likelihood</a:t>
            </a:r>
            <a:endParaRPr lang="da-DK" sz="1050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8D36F89-C10F-41F5-BCBB-5193590E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29" name="Lige forbindelse 28">
            <a:extLst>
              <a:ext uri="{FF2B5EF4-FFF2-40B4-BE49-F238E27FC236}">
                <a16:creationId xmlns:a16="http://schemas.microsoft.com/office/drawing/2014/main" id="{7D3D4AC6-527F-458C-B555-47184F4B00A8}"/>
              </a:ext>
            </a:extLst>
          </p:cNvPr>
          <p:cNvCxnSpPr>
            <a:cxnSpLocks/>
          </p:cNvCxnSpPr>
          <p:nvPr/>
        </p:nvCxnSpPr>
        <p:spPr>
          <a:xfrm flipV="1">
            <a:off x="3522303" y="4699271"/>
            <a:ext cx="2894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Lige forbindelse 42">
            <a:extLst>
              <a:ext uri="{FF2B5EF4-FFF2-40B4-BE49-F238E27FC236}">
                <a16:creationId xmlns:a16="http://schemas.microsoft.com/office/drawing/2014/main" id="{70EE43AD-2773-4AB7-AFC0-0877F41E09D3}"/>
              </a:ext>
            </a:extLst>
          </p:cNvPr>
          <p:cNvCxnSpPr>
            <a:cxnSpLocks/>
          </p:cNvCxnSpPr>
          <p:nvPr/>
        </p:nvCxnSpPr>
        <p:spPr>
          <a:xfrm>
            <a:off x="3419282" y="3444724"/>
            <a:ext cx="299742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Lige pilforbindelse 43">
            <a:extLst>
              <a:ext uri="{FF2B5EF4-FFF2-40B4-BE49-F238E27FC236}">
                <a16:creationId xmlns:a16="http://schemas.microsoft.com/office/drawing/2014/main" id="{1AEB4665-504A-47A5-92F5-87ED7C169FC4}"/>
              </a:ext>
            </a:extLst>
          </p:cNvPr>
          <p:cNvCxnSpPr>
            <a:cxnSpLocks/>
          </p:cNvCxnSpPr>
          <p:nvPr/>
        </p:nvCxnSpPr>
        <p:spPr>
          <a:xfrm flipV="1">
            <a:off x="3522107" y="3218787"/>
            <a:ext cx="0" cy="157847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ktangel 44">
            <a:extLst>
              <a:ext uri="{FF2B5EF4-FFF2-40B4-BE49-F238E27FC236}">
                <a16:creationId xmlns:a16="http://schemas.microsoft.com/office/drawing/2014/main" id="{2E92FA17-546F-4D14-AA45-EA7BB4723A95}"/>
              </a:ext>
            </a:extLst>
          </p:cNvPr>
          <p:cNvSpPr/>
          <p:nvPr/>
        </p:nvSpPr>
        <p:spPr>
          <a:xfrm>
            <a:off x="3624932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6" name="Rektangel 45">
            <a:extLst>
              <a:ext uri="{FF2B5EF4-FFF2-40B4-BE49-F238E27FC236}">
                <a16:creationId xmlns:a16="http://schemas.microsoft.com/office/drawing/2014/main" id="{FB41A5A2-600D-43E8-8E8E-EE7AAF23B288}"/>
              </a:ext>
            </a:extLst>
          </p:cNvPr>
          <p:cNvSpPr/>
          <p:nvPr/>
        </p:nvSpPr>
        <p:spPr>
          <a:xfrm>
            <a:off x="5469889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7" name="Rektangel 46">
            <a:extLst>
              <a:ext uri="{FF2B5EF4-FFF2-40B4-BE49-F238E27FC236}">
                <a16:creationId xmlns:a16="http://schemas.microsoft.com/office/drawing/2014/main" id="{20A6A2A9-877A-42F0-8F6F-8DF1495B5DBA}"/>
              </a:ext>
            </a:extLst>
          </p:cNvPr>
          <p:cNvSpPr/>
          <p:nvPr/>
        </p:nvSpPr>
        <p:spPr>
          <a:xfrm>
            <a:off x="5100744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8" name="Rektangel 47">
            <a:extLst>
              <a:ext uri="{FF2B5EF4-FFF2-40B4-BE49-F238E27FC236}">
                <a16:creationId xmlns:a16="http://schemas.microsoft.com/office/drawing/2014/main" id="{83D52751-F160-4787-AB3B-580EEACB5ED7}"/>
              </a:ext>
            </a:extLst>
          </p:cNvPr>
          <p:cNvSpPr/>
          <p:nvPr/>
        </p:nvSpPr>
        <p:spPr>
          <a:xfrm>
            <a:off x="5806874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9" name="Rektangel 48">
            <a:extLst>
              <a:ext uri="{FF2B5EF4-FFF2-40B4-BE49-F238E27FC236}">
                <a16:creationId xmlns:a16="http://schemas.microsoft.com/office/drawing/2014/main" id="{2F6A1237-13DF-4F90-91FE-F02A3909CF5B}"/>
              </a:ext>
            </a:extLst>
          </p:cNvPr>
          <p:cNvSpPr/>
          <p:nvPr/>
        </p:nvSpPr>
        <p:spPr>
          <a:xfrm>
            <a:off x="4456721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0" name="Rektangel 49">
            <a:extLst>
              <a:ext uri="{FF2B5EF4-FFF2-40B4-BE49-F238E27FC236}">
                <a16:creationId xmlns:a16="http://schemas.microsoft.com/office/drawing/2014/main" id="{6A3CC444-4866-42E6-A440-D9058E786DE9}"/>
              </a:ext>
            </a:extLst>
          </p:cNvPr>
          <p:cNvSpPr/>
          <p:nvPr/>
        </p:nvSpPr>
        <p:spPr>
          <a:xfrm>
            <a:off x="4872979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1" name="Rektangel 50">
            <a:extLst>
              <a:ext uri="{FF2B5EF4-FFF2-40B4-BE49-F238E27FC236}">
                <a16:creationId xmlns:a16="http://schemas.microsoft.com/office/drawing/2014/main" id="{130999FB-692B-4201-A91E-82899D0D73D7}"/>
              </a:ext>
            </a:extLst>
          </p:cNvPr>
          <p:cNvSpPr/>
          <p:nvPr/>
        </p:nvSpPr>
        <p:spPr>
          <a:xfrm>
            <a:off x="4101454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2" name="Rektangel 51">
            <a:extLst>
              <a:ext uri="{FF2B5EF4-FFF2-40B4-BE49-F238E27FC236}">
                <a16:creationId xmlns:a16="http://schemas.microsoft.com/office/drawing/2014/main" id="{1E38C319-D731-47C9-86DE-BB205869AD33}"/>
              </a:ext>
            </a:extLst>
          </p:cNvPr>
          <p:cNvSpPr/>
          <p:nvPr/>
        </p:nvSpPr>
        <p:spPr>
          <a:xfrm>
            <a:off x="5337446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3" name="Rektangel 52">
            <a:extLst>
              <a:ext uri="{FF2B5EF4-FFF2-40B4-BE49-F238E27FC236}">
                <a16:creationId xmlns:a16="http://schemas.microsoft.com/office/drawing/2014/main" id="{8928CCDD-2352-49E5-806C-344CE5CF68D0}"/>
              </a:ext>
            </a:extLst>
          </p:cNvPr>
          <p:cNvSpPr/>
          <p:nvPr/>
        </p:nvSpPr>
        <p:spPr>
          <a:xfrm>
            <a:off x="4228616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2A48E4E8-69DF-406D-BC9C-0AC8FF6324C9}"/>
              </a:ext>
            </a:extLst>
          </p:cNvPr>
          <p:cNvSpPr/>
          <p:nvPr/>
        </p:nvSpPr>
        <p:spPr>
          <a:xfrm>
            <a:off x="3738864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5" name="Rektangel 54">
            <a:extLst>
              <a:ext uri="{FF2B5EF4-FFF2-40B4-BE49-F238E27FC236}">
                <a16:creationId xmlns:a16="http://schemas.microsoft.com/office/drawing/2014/main" id="{C820DEE3-243B-487C-9FCD-588F183D4126}"/>
              </a:ext>
            </a:extLst>
          </p:cNvPr>
          <p:cNvSpPr/>
          <p:nvPr/>
        </p:nvSpPr>
        <p:spPr>
          <a:xfrm>
            <a:off x="3908450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6" name="Rektangel 55">
            <a:extLst>
              <a:ext uri="{FF2B5EF4-FFF2-40B4-BE49-F238E27FC236}">
                <a16:creationId xmlns:a16="http://schemas.microsoft.com/office/drawing/2014/main" id="{8A0F919A-63FB-488D-A542-9197D0EF2A38}"/>
              </a:ext>
            </a:extLst>
          </p:cNvPr>
          <p:cNvSpPr/>
          <p:nvPr/>
        </p:nvSpPr>
        <p:spPr>
          <a:xfrm>
            <a:off x="4282264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7" name="Rektangel 56">
            <a:extLst>
              <a:ext uri="{FF2B5EF4-FFF2-40B4-BE49-F238E27FC236}">
                <a16:creationId xmlns:a16="http://schemas.microsoft.com/office/drawing/2014/main" id="{FD735810-3026-4532-9C66-81D6A88EBFE6}"/>
              </a:ext>
            </a:extLst>
          </p:cNvPr>
          <p:cNvSpPr/>
          <p:nvPr/>
        </p:nvSpPr>
        <p:spPr>
          <a:xfrm>
            <a:off x="5457383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8" name="Tekstfelt 57">
            <a:extLst>
              <a:ext uri="{FF2B5EF4-FFF2-40B4-BE49-F238E27FC236}">
                <a16:creationId xmlns:a16="http://schemas.microsoft.com/office/drawing/2014/main" id="{0EEA921C-B27A-4A68-B9CA-7C9A2BA26F2F}"/>
              </a:ext>
            </a:extLst>
          </p:cNvPr>
          <p:cNvSpPr txBox="1"/>
          <p:nvPr/>
        </p:nvSpPr>
        <p:spPr>
          <a:xfrm>
            <a:off x="6641915" y="4527444"/>
            <a:ext cx="10532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500"/>
              <a:t>weight / kg</a:t>
            </a:r>
            <a:endParaRPr lang="da-DK" sz="1500" dirty="0"/>
          </a:p>
        </p:txBody>
      </p:sp>
      <p:sp>
        <p:nvSpPr>
          <p:cNvPr id="59" name="Tekstfelt 58">
            <a:extLst>
              <a:ext uri="{FF2B5EF4-FFF2-40B4-BE49-F238E27FC236}">
                <a16:creationId xmlns:a16="http://schemas.microsoft.com/office/drawing/2014/main" id="{EA918A07-C546-4C7F-9753-1965E7CD5AB6}"/>
              </a:ext>
            </a:extLst>
          </p:cNvPr>
          <p:cNvSpPr txBox="1"/>
          <p:nvPr/>
        </p:nvSpPr>
        <p:spPr>
          <a:xfrm>
            <a:off x="3419282" y="4757258"/>
            <a:ext cx="41464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350">
                <a:solidFill>
                  <a:srgbClr val="F2F2F2"/>
                </a:solidFill>
              </a:rPr>
              <a:t>0</a:t>
            </a:r>
            <a:r>
              <a:rPr lang="da-DK" sz="1350"/>
              <a:t>60	</a:t>
            </a:r>
            <a:r>
              <a:rPr lang="da-DK" sz="1350">
                <a:solidFill>
                  <a:srgbClr val="F2F2F2"/>
                </a:solidFill>
              </a:rPr>
              <a:t>0</a:t>
            </a:r>
            <a:r>
              <a:rPr lang="da-DK" sz="1350"/>
              <a:t>70	</a:t>
            </a:r>
            <a:r>
              <a:rPr lang="da-DK" sz="1350">
                <a:solidFill>
                  <a:srgbClr val="F2F2F2"/>
                </a:solidFill>
              </a:rPr>
              <a:t>0</a:t>
            </a:r>
            <a:r>
              <a:rPr lang="da-DK" sz="1350"/>
              <a:t>80	</a:t>
            </a:r>
            <a:r>
              <a:rPr lang="da-DK" sz="1350">
                <a:solidFill>
                  <a:srgbClr val="F2F2F2"/>
                </a:solidFill>
              </a:rPr>
              <a:t>0</a:t>
            </a:r>
            <a:r>
              <a:rPr lang="da-DK" sz="1350"/>
              <a:t>90	100	110	120	130	140</a:t>
            </a:r>
            <a:endParaRPr lang="da-DK" sz="1350" dirty="0"/>
          </a:p>
        </p:txBody>
      </p:sp>
      <p:sp>
        <p:nvSpPr>
          <p:cNvPr id="60" name="Tekstfelt 59">
            <a:extLst>
              <a:ext uri="{FF2B5EF4-FFF2-40B4-BE49-F238E27FC236}">
                <a16:creationId xmlns:a16="http://schemas.microsoft.com/office/drawing/2014/main" id="{8AFB9773-D522-4F8D-A9FC-E43B122058F3}"/>
              </a:ext>
            </a:extLst>
          </p:cNvPr>
          <p:cNvSpPr txBox="1"/>
          <p:nvPr/>
        </p:nvSpPr>
        <p:spPr>
          <a:xfrm>
            <a:off x="2234970" y="3306224"/>
            <a:ext cx="12871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350"/>
              <a:t>Has diabetes (1) </a:t>
            </a:r>
            <a:endParaRPr lang="da-DK" sz="1350" dirty="0"/>
          </a:p>
        </p:txBody>
      </p:sp>
      <p:sp>
        <p:nvSpPr>
          <p:cNvPr id="62" name="Tekstfelt 61">
            <a:extLst>
              <a:ext uri="{FF2B5EF4-FFF2-40B4-BE49-F238E27FC236}">
                <a16:creationId xmlns:a16="http://schemas.microsoft.com/office/drawing/2014/main" id="{2EDE89FE-1A53-4873-8A62-53E8DF5516FE}"/>
              </a:ext>
            </a:extLst>
          </p:cNvPr>
          <p:cNvSpPr txBox="1"/>
          <p:nvPr/>
        </p:nvSpPr>
        <p:spPr>
          <a:xfrm>
            <a:off x="1449129" y="4560772"/>
            <a:ext cx="20729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350"/>
              <a:t>Does not have diabetes (0) </a:t>
            </a:r>
            <a:endParaRPr lang="da-DK" sz="1350" dirty="0"/>
          </a:p>
        </p:txBody>
      </p:sp>
      <p:sp>
        <p:nvSpPr>
          <p:cNvPr id="64" name="Rektangel 63">
            <a:extLst>
              <a:ext uri="{FF2B5EF4-FFF2-40B4-BE49-F238E27FC236}">
                <a16:creationId xmlns:a16="http://schemas.microsoft.com/office/drawing/2014/main" id="{44CA8DC4-78C7-4670-8D7F-0E64519D3D55}"/>
              </a:ext>
            </a:extLst>
          </p:cNvPr>
          <p:cNvSpPr/>
          <p:nvPr/>
        </p:nvSpPr>
        <p:spPr>
          <a:xfrm>
            <a:off x="5660681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65" name="Rektangel 64">
            <a:extLst>
              <a:ext uri="{FF2B5EF4-FFF2-40B4-BE49-F238E27FC236}">
                <a16:creationId xmlns:a16="http://schemas.microsoft.com/office/drawing/2014/main" id="{62E225C2-85E1-4BC2-AA43-A15F028F69D3}"/>
              </a:ext>
            </a:extLst>
          </p:cNvPr>
          <p:cNvSpPr/>
          <p:nvPr/>
        </p:nvSpPr>
        <p:spPr>
          <a:xfrm>
            <a:off x="6017321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68" name="Rektangel 67">
            <a:extLst>
              <a:ext uri="{FF2B5EF4-FFF2-40B4-BE49-F238E27FC236}">
                <a16:creationId xmlns:a16="http://schemas.microsoft.com/office/drawing/2014/main" id="{3E7196AF-0002-4EBD-93C4-AA61805B1801}"/>
              </a:ext>
            </a:extLst>
          </p:cNvPr>
          <p:cNvSpPr/>
          <p:nvPr/>
        </p:nvSpPr>
        <p:spPr>
          <a:xfrm>
            <a:off x="5000392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70" name="Rektangel 69">
            <a:extLst>
              <a:ext uri="{FF2B5EF4-FFF2-40B4-BE49-F238E27FC236}">
                <a16:creationId xmlns:a16="http://schemas.microsoft.com/office/drawing/2014/main" id="{C9112ED4-C260-4549-80DC-E2256B5BDF79}"/>
              </a:ext>
            </a:extLst>
          </p:cNvPr>
          <p:cNvSpPr/>
          <p:nvPr/>
        </p:nvSpPr>
        <p:spPr>
          <a:xfrm>
            <a:off x="4645125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72" name="Rektangel 71">
            <a:extLst>
              <a:ext uri="{FF2B5EF4-FFF2-40B4-BE49-F238E27FC236}">
                <a16:creationId xmlns:a16="http://schemas.microsoft.com/office/drawing/2014/main" id="{71459BCB-54D0-4831-B112-C5A35F16598D}"/>
              </a:ext>
            </a:extLst>
          </p:cNvPr>
          <p:cNvSpPr/>
          <p:nvPr/>
        </p:nvSpPr>
        <p:spPr>
          <a:xfrm>
            <a:off x="4772288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33" name="Kombinationstegning: figur 32">
            <a:extLst>
              <a:ext uri="{FF2B5EF4-FFF2-40B4-BE49-F238E27FC236}">
                <a16:creationId xmlns:a16="http://schemas.microsoft.com/office/drawing/2014/main" id="{29CC3270-A124-4AAB-8804-818F6CC33882}"/>
              </a:ext>
            </a:extLst>
          </p:cNvPr>
          <p:cNvSpPr/>
          <p:nvPr/>
        </p:nvSpPr>
        <p:spPr>
          <a:xfrm>
            <a:off x="3624738" y="3442638"/>
            <a:ext cx="2748681" cy="1261054"/>
          </a:xfrm>
          <a:custGeom>
            <a:avLst/>
            <a:gdLst>
              <a:gd name="connsiteX0" fmla="*/ 0 w 4126727"/>
              <a:gd name="connsiteY0" fmla="*/ 1796994 h 1883225"/>
              <a:gd name="connsiteX1" fmla="*/ 1121134 w 4126727"/>
              <a:gd name="connsiteY1" fmla="*/ 1717481 h 1883225"/>
              <a:gd name="connsiteX2" fmla="*/ 2464905 w 4126727"/>
              <a:gd name="connsiteY2" fmla="*/ 294198 h 1883225"/>
              <a:gd name="connsiteX3" fmla="*/ 4126727 w 4126727"/>
              <a:gd name="connsiteY3" fmla="*/ 0 h 1883225"/>
              <a:gd name="connsiteX0" fmla="*/ 0 w 4126727"/>
              <a:gd name="connsiteY0" fmla="*/ 1796994 h 1818154"/>
              <a:gd name="connsiteX1" fmla="*/ 1423284 w 4126727"/>
              <a:gd name="connsiteY1" fmla="*/ 1447136 h 1818154"/>
              <a:gd name="connsiteX2" fmla="*/ 2464905 w 4126727"/>
              <a:gd name="connsiteY2" fmla="*/ 294198 h 1818154"/>
              <a:gd name="connsiteX3" fmla="*/ 4126727 w 4126727"/>
              <a:gd name="connsiteY3" fmla="*/ 0 h 181815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801258 h 1801258"/>
              <a:gd name="connsiteX1" fmla="*/ 1423284 w 4126727"/>
              <a:gd name="connsiteY1" fmla="*/ 1451400 h 1801258"/>
              <a:gd name="connsiteX2" fmla="*/ 2455563 w 4126727"/>
              <a:gd name="connsiteY2" fmla="*/ 187806 h 1801258"/>
              <a:gd name="connsiteX3" fmla="*/ 4126727 w 4126727"/>
              <a:gd name="connsiteY3" fmla="*/ 4264 h 1801258"/>
              <a:gd name="connsiteX0" fmla="*/ 0 w 4126727"/>
              <a:gd name="connsiteY0" fmla="*/ 1804904 h 1804904"/>
              <a:gd name="connsiteX1" fmla="*/ 1423284 w 4126727"/>
              <a:gd name="connsiteY1" fmla="*/ 1548677 h 1804904"/>
              <a:gd name="connsiteX2" fmla="*/ 2455563 w 4126727"/>
              <a:gd name="connsiteY2" fmla="*/ 191452 h 1804904"/>
              <a:gd name="connsiteX3" fmla="*/ 4126727 w 4126727"/>
              <a:gd name="connsiteY3" fmla="*/ 7910 h 1804904"/>
              <a:gd name="connsiteX0" fmla="*/ 0 w 4126727"/>
              <a:gd name="connsiteY0" fmla="*/ 1797522 h 1797522"/>
              <a:gd name="connsiteX1" fmla="*/ 1423284 w 4126727"/>
              <a:gd name="connsiteY1" fmla="*/ 1541295 h 1797522"/>
              <a:gd name="connsiteX2" fmla="*/ 2455563 w 4126727"/>
              <a:gd name="connsiteY2" fmla="*/ 218118 h 1797522"/>
              <a:gd name="connsiteX3" fmla="*/ 4126727 w 4126727"/>
              <a:gd name="connsiteY3" fmla="*/ 528 h 1797522"/>
              <a:gd name="connsiteX0" fmla="*/ 0 w 4126727"/>
              <a:gd name="connsiteY0" fmla="*/ 1803447 h 1803447"/>
              <a:gd name="connsiteX1" fmla="*/ 1423284 w 4126727"/>
              <a:gd name="connsiteY1" fmla="*/ 1547220 h 1803447"/>
              <a:gd name="connsiteX2" fmla="*/ 2455563 w 4126727"/>
              <a:gd name="connsiteY2" fmla="*/ 224043 h 1803447"/>
              <a:gd name="connsiteX3" fmla="*/ 4126727 w 4126727"/>
              <a:gd name="connsiteY3" fmla="*/ 6453 h 1803447"/>
              <a:gd name="connsiteX0" fmla="*/ 0 w 4126727"/>
              <a:gd name="connsiteY0" fmla="*/ 1796994 h 1796994"/>
              <a:gd name="connsiteX1" fmla="*/ 1423284 w 4126727"/>
              <a:gd name="connsiteY1" fmla="*/ 1540767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02709 h 1796994"/>
              <a:gd name="connsiteX3" fmla="*/ 4126727 w 4126727"/>
              <a:gd name="connsiteY3" fmla="*/ 0 h 1796994"/>
              <a:gd name="connsiteX0" fmla="*/ 0 w 4126727"/>
              <a:gd name="connsiteY0" fmla="*/ 1797971 h 1797971"/>
              <a:gd name="connsiteX1" fmla="*/ 1423284 w 4126727"/>
              <a:gd name="connsiteY1" fmla="*/ 1507697 h 1797971"/>
              <a:gd name="connsiteX2" fmla="*/ 2427541 w 4126727"/>
              <a:gd name="connsiteY2" fmla="*/ 210055 h 1797971"/>
              <a:gd name="connsiteX3" fmla="*/ 4126727 w 4126727"/>
              <a:gd name="connsiteY3" fmla="*/ 977 h 1797971"/>
              <a:gd name="connsiteX0" fmla="*/ 0 w 4126727"/>
              <a:gd name="connsiteY0" fmla="*/ 1799969 h 1799969"/>
              <a:gd name="connsiteX1" fmla="*/ 1404602 w 4126727"/>
              <a:gd name="connsiteY1" fmla="*/ 1586302 h 1799969"/>
              <a:gd name="connsiteX2" fmla="*/ 2427541 w 4126727"/>
              <a:gd name="connsiteY2" fmla="*/ 212053 h 1799969"/>
              <a:gd name="connsiteX3" fmla="*/ 4126727 w 4126727"/>
              <a:gd name="connsiteY3" fmla="*/ 2975 h 179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6727" h="1799969">
                <a:moveTo>
                  <a:pt x="0" y="1799969"/>
                </a:moveTo>
                <a:cubicBezTo>
                  <a:pt x="418768" y="1782078"/>
                  <a:pt x="1000012" y="1850955"/>
                  <a:pt x="1404602" y="1586302"/>
                </a:cubicBezTo>
                <a:cubicBezTo>
                  <a:pt x="1809192" y="1321649"/>
                  <a:pt x="1973854" y="475941"/>
                  <a:pt x="2427541" y="212053"/>
                </a:cubicBezTo>
                <a:cubicBezTo>
                  <a:pt x="2881229" y="-51835"/>
                  <a:pt x="3546282" y="6950"/>
                  <a:pt x="4126727" y="2975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91763126-2C98-4E11-8BFD-3359D4EFFC34}"/>
              </a:ext>
            </a:extLst>
          </p:cNvPr>
          <p:cNvSpPr txBox="1"/>
          <p:nvPr/>
        </p:nvSpPr>
        <p:spPr>
          <a:xfrm>
            <a:off x="2971201" y="5681240"/>
            <a:ext cx="29525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350" b="1">
                <a:solidFill>
                  <a:srgbClr val="FF0000"/>
                </a:solidFill>
              </a:rPr>
              <a:t>multiplying all numbers yields 0.00024</a:t>
            </a:r>
            <a:endParaRPr lang="da-DK" sz="13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Lige forbindelse 36">
            <a:extLst>
              <a:ext uri="{FF2B5EF4-FFF2-40B4-BE49-F238E27FC236}">
                <a16:creationId xmlns:a16="http://schemas.microsoft.com/office/drawing/2014/main" id="{8E87389B-16A5-49D1-BCF1-694F9A5CFFE2}"/>
              </a:ext>
            </a:extLst>
          </p:cNvPr>
          <p:cNvCxnSpPr>
            <a:cxnSpLocks/>
          </p:cNvCxnSpPr>
          <p:nvPr/>
        </p:nvCxnSpPr>
        <p:spPr>
          <a:xfrm>
            <a:off x="4887087" y="3442638"/>
            <a:ext cx="0" cy="124884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4F1DF09-A4BC-4091-8752-352D1D46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277434"/>
            <a:ext cx="5797296" cy="891540"/>
          </a:xfrm>
        </p:spPr>
        <p:txBody>
          <a:bodyPr/>
          <a:lstStyle/>
          <a:p>
            <a:r>
              <a:rPr lang="da-DK" dirty="0"/>
              <a:t>Maximum </a:t>
            </a:r>
            <a:r>
              <a:rPr lang="da-DK" dirty="0" err="1"/>
              <a:t>likelihood</a:t>
            </a:r>
            <a:endParaRPr lang="da-DK" sz="1050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8D36F89-C10F-41F5-BCBB-5193590E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29" name="Lige forbindelse 28">
            <a:extLst>
              <a:ext uri="{FF2B5EF4-FFF2-40B4-BE49-F238E27FC236}">
                <a16:creationId xmlns:a16="http://schemas.microsoft.com/office/drawing/2014/main" id="{7D3D4AC6-527F-458C-B555-47184F4B00A8}"/>
              </a:ext>
            </a:extLst>
          </p:cNvPr>
          <p:cNvCxnSpPr>
            <a:cxnSpLocks/>
          </p:cNvCxnSpPr>
          <p:nvPr/>
        </p:nvCxnSpPr>
        <p:spPr>
          <a:xfrm flipV="1">
            <a:off x="3522303" y="4699271"/>
            <a:ext cx="2894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Lige forbindelse 42">
            <a:extLst>
              <a:ext uri="{FF2B5EF4-FFF2-40B4-BE49-F238E27FC236}">
                <a16:creationId xmlns:a16="http://schemas.microsoft.com/office/drawing/2014/main" id="{70EE43AD-2773-4AB7-AFC0-0877F41E09D3}"/>
              </a:ext>
            </a:extLst>
          </p:cNvPr>
          <p:cNvCxnSpPr>
            <a:cxnSpLocks/>
          </p:cNvCxnSpPr>
          <p:nvPr/>
        </p:nvCxnSpPr>
        <p:spPr>
          <a:xfrm>
            <a:off x="3522107" y="3444724"/>
            <a:ext cx="289459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Lige pilforbindelse 43">
            <a:extLst>
              <a:ext uri="{FF2B5EF4-FFF2-40B4-BE49-F238E27FC236}">
                <a16:creationId xmlns:a16="http://schemas.microsoft.com/office/drawing/2014/main" id="{1AEB4665-504A-47A5-92F5-87ED7C169FC4}"/>
              </a:ext>
            </a:extLst>
          </p:cNvPr>
          <p:cNvCxnSpPr>
            <a:cxnSpLocks/>
          </p:cNvCxnSpPr>
          <p:nvPr/>
        </p:nvCxnSpPr>
        <p:spPr>
          <a:xfrm flipV="1">
            <a:off x="3522107" y="3218787"/>
            <a:ext cx="0" cy="157847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ktangel 44">
            <a:extLst>
              <a:ext uri="{FF2B5EF4-FFF2-40B4-BE49-F238E27FC236}">
                <a16:creationId xmlns:a16="http://schemas.microsoft.com/office/drawing/2014/main" id="{2E92FA17-546F-4D14-AA45-EA7BB4723A95}"/>
              </a:ext>
            </a:extLst>
          </p:cNvPr>
          <p:cNvSpPr/>
          <p:nvPr/>
        </p:nvSpPr>
        <p:spPr>
          <a:xfrm>
            <a:off x="3624932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6" name="Rektangel 45">
            <a:extLst>
              <a:ext uri="{FF2B5EF4-FFF2-40B4-BE49-F238E27FC236}">
                <a16:creationId xmlns:a16="http://schemas.microsoft.com/office/drawing/2014/main" id="{FB41A5A2-600D-43E8-8E8E-EE7AAF23B288}"/>
              </a:ext>
            </a:extLst>
          </p:cNvPr>
          <p:cNvSpPr/>
          <p:nvPr/>
        </p:nvSpPr>
        <p:spPr>
          <a:xfrm>
            <a:off x="5469889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7" name="Rektangel 46">
            <a:extLst>
              <a:ext uri="{FF2B5EF4-FFF2-40B4-BE49-F238E27FC236}">
                <a16:creationId xmlns:a16="http://schemas.microsoft.com/office/drawing/2014/main" id="{20A6A2A9-877A-42F0-8F6F-8DF1495B5DBA}"/>
              </a:ext>
            </a:extLst>
          </p:cNvPr>
          <p:cNvSpPr/>
          <p:nvPr/>
        </p:nvSpPr>
        <p:spPr>
          <a:xfrm>
            <a:off x="5100744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8" name="Rektangel 47">
            <a:extLst>
              <a:ext uri="{FF2B5EF4-FFF2-40B4-BE49-F238E27FC236}">
                <a16:creationId xmlns:a16="http://schemas.microsoft.com/office/drawing/2014/main" id="{83D52751-F160-4787-AB3B-580EEACB5ED7}"/>
              </a:ext>
            </a:extLst>
          </p:cNvPr>
          <p:cNvSpPr/>
          <p:nvPr/>
        </p:nvSpPr>
        <p:spPr>
          <a:xfrm>
            <a:off x="5806874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9" name="Rektangel 48">
            <a:extLst>
              <a:ext uri="{FF2B5EF4-FFF2-40B4-BE49-F238E27FC236}">
                <a16:creationId xmlns:a16="http://schemas.microsoft.com/office/drawing/2014/main" id="{2F6A1237-13DF-4F90-91FE-F02A3909CF5B}"/>
              </a:ext>
            </a:extLst>
          </p:cNvPr>
          <p:cNvSpPr/>
          <p:nvPr/>
        </p:nvSpPr>
        <p:spPr>
          <a:xfrm>
            <a:off x="4456721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0" name="Rektangel 49">
            <a:extLst>
              <a:ext uri="{FF2B5EF4-FFF2-40B4-BE49-F238E27FC236}">
                <a16:creationId xmlns:a16="http://schemas.microsoft.com/office/drawing/2014/main" id="{6A3CC444-4866-42E6-A440-D9058E786DE9}"/>
              </a:ext>
            </a:extLst>
          </p:cNvPr>
          <p:cNvSpPr/>
          <p:nvPr/>
        </p:nvSpPr>
        <p:spPr>
          <a:xfrm>
            <a:off x="4872979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1" name="Rektangel 50">
            <a:extLst>
              <a:ext uri="{FF2B5EF4-FFF2-40B4-BE49-F238E27FC236}">
                <a16:creationId xmlns:a16="http://schemas.microsoft.com/office/drawing/2014/main" id="{130999FB-692B-4201-A91E-82899D0D73D7}"/>
              </a:ext>
            </a:extLst>
          </p:cNvPr>
          <p:cNvSpPr/>
          <p:nvPr/>
        </p:nvSpPr>
        <p:spPr>
          <a:xfrm>
            <a:off x="4101454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2" name="Rektangel 51">
            <a:extLst>
              <a:ext uri="{FF2B5EF4-FFF2-40B4-BE49-F238E27FC236}">
                <a16:creationId xmlns:a16="http://schemas.microsoft.com/office/drawing/2014/main" id="{1E38C319-D731-47C9-86DE-BB205869AD33}"/>
              </a:ext>
            </a:extLst>
          </p:cNvPr>
          <p:cNvSpPr/>
          <p:nvPr/>
        </p:nvSpPr>
        <p:spPr>
          <a:xfrm>
            <a:off x="5337446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3" name="Rektangel 52">
            <a:extLst>
              <a:ext uri="{FF2B5EF4-FFF2-40B4-BE49-F238E27FC236}">
                <a16:creationId xmlns:a16="http://schemas.microsoft.com/office/drawing/2014/main" id="{8928CCDD-2352-49E5-806C-344CE5CF68D0}"/>
              </a:ext>
            </a:extLst>
          </p:cNvPr>
          <p:cNvSpPr/>
          <p:nvPr/>
        </p:nvSpPr>
        <p:spPr>
          <a:xfrm>
            <a:off x="4228616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2A48E4E8-69DF-406D-BC9C-0AC8FF6324C9}"/>
              </a:ext>
            </a:extLst>
          </p:cNvPr>
          <p:cNvSpPr/>
          <p:nvPr/>
        </p:nvSpPr>
        <p:spPr>
          <a:xfrm>
            <a:off x="3738864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5" name="Rektangel 54">
            <a:extLst>
              <a:ext uri="{FF2B5EF4-FFF2-40B4-BE49-F238E27FC236}">
                <a16:creationId xmlns:a16="http://schemas.microsoft.com/office/drawing/2014/main" id="{C820DEE3-243B-487C-9FCD-588F183D4126}"/>
              </a:ext>
            </a:extLst>
          </p:cNvPr>
          <p:cNvSpPr/>
          <p:nvPr/>
        </p:nvSpPr>
        <p:spPr>
          <a:xfrm>
            <a:off x="3908450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6" name="Rektangel 55">
            <a:extLst>
              <a:ext uri="{FF2B5EF4-FFF2-40B4-BE49-F238E27FC236}">
                <a16:creationId xmlns:a16="http://schemas.microsoft.com/office/drawing/2014/main" id="{8A0F919A-63FB-488D-A542-9197D0EF2A38}"/>
              </a:ext>
            </a:extLst>
          </p:cNvPr>
          <p:cNvSpPr/>
          <p:nvPr/>
        </p:nvSpPr>
        <p:spPr>
          <a:xfrm>
            <a:off x="4282264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7" name="Rektangel 56">
            <a:extLst>
              <a:ext uri="{FF2B5EF4-FFF2-40B4-BE49-F238E27FC236}">
                <a16:creationId xmlns:a16="http://schemas.microsoft.com/office/drawing/2014/main" id="{FD735810-3026-4532-9C66-81D6A88EBFE6}"/>
              </a:ext>
            </a:extLst>
          </p:cNvPr>
          <p:cNvSpPr/>
          <p:nvPr/>
        </p:nvSpPr>
        <p:spPr>
          <a:xfrm>
            <a:off x="5457383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8" name="Tekstfelt 57">
            <a:extLst>
              <a:ext uri="{FF2B5EF4-FFF2-40B4-BE49-F238E27FC236}">
                <a16:creationId xmlns:a16="http://schemas.microsoft.com/office/drawing/2014/main" id="{0EEA921C-B27A-4A68-B9CA-7C9A2BA26F2F}"/>
              </a:ext>
            </a:extLst>
          </p:cNvPr>
          <p:cNvSpPr txBox="1"/>
          <p:nvPr/>
        </p:nvSpPr>
        <p:spPr>
          <a:xfrm>
            <a:off x="6562142" y="4530629"/>
            <a:ext cx="10532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500" dirty="0" err="1"/>
              <a:t>weight</a:t>
            </a:r>
            <a:r>
              <a:rPr lang="da-DK" sz="1500" dirty="0"/>
              <a:t> / kg</a:t>
            </a:r>
          </a:p>
        </p:txBody>
      </p:sp>
      <p:sp>
        <p:nvSpPr>
          <p:cNvPr id="59" name="Tekstfelt 58">
            <a:extLst>
              <a:ext uri="{FF2B5EF4-FFF2-40B4-BE49-F238E27FC236}">
                <a16:creationId xmlns:a16="http://schemas.microsoft.com/office/drawing/2014/main" id="{EA918A07-C546-4C7F-9753-1965E7CD5AB6}"/>
              </a:ext>
            </a:extLst>
          </p:cNvPr>
          <p:cNvSpPr txBox="1"/>
          <p:nvPr/>
        </p:nvSpPr>
        <p:spPr>
          <a:xfrm>
            <a:off x="3419282" y="4757258"/>
            <a:ext cx="41464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350" dirty="0">
                <a:solidFill>
                  <a:srgbClr val="F2F2F2"/>
                </a:solidFill>
              </a:rPr>
              <a:t>0</a:t>
            </a:r>
            <a:r>
              <a:rPr lang="da-DK" sz="1350" dirty="0"/>
              <a:t>60	</a:t>
            </a:r>
            <a:r>
              <a:rPr lang="da-DK" sz="1350" dirty="0">
                <a:solidFill>
                  <a:srgbClr val="F2F2F2"/>
                </a:solidFill>
              </a:rPr>
              <a:t>0</a:t>
            </a:r>
            <a:r>
              <a:rPr lang="da-DK" sz="1350" dirty="0"/>
              <a:t>70	</a:t>
            </a:r>
            <a:r>
              <a:rPr lang="da-DK" sz="1350" dirty="0">
                <a:solidFill>
                  <a:srgbClr val="F2F2F2"/>
                </a:solidFill>
              </a:rPr>
              <a:t>0</a:t>
            </a:r>
            <a:r>
              <a:rPr lang="da-DK" sz="1350" dirty="0"/>
              <a:t>80	</a:t>
            </a:r>
            <a:r>
              <a:rPr lang="da-DK" sz="1350" dirty="0">
                <a:solidFill>
                  <a:srgbClr val="F2F2F2"/>
                </a:solidFill>
              </a:rPr>
              <a:t>0</a:t>
            </a:r>
            <a:r>
              <a:rPr lang="da-DK" sz="1350" dirty="0"/>
              <a:t>90	100	110	120	130	140</a:t>
            </a:r>
          </a:p>
        </p:txBody>
      </p:sp>
      <p:sp>
        <p:nvSpPr>
          <p:cNvPr id="60" name="Tekstfelt 59">
            <a:extLst>
              <a:ext uri="{FF2B5EF4-FFF2-40B4-BE49-F238E27FC236}">
                <a16:creationId xmlns:a16="http://schemas.microsoft.com/office/drawing/2014/main" id="{8AFB9773-D522-4F8D-A9FC-E43B122058F3}"/>
              </a:ext>
            </a:extLst>
          </p:cNvPr>
          <p:cNvSpPr txBox="1"/>
          <p:nvPr/>
        </p:nvSpPr>
        <p:spPr>
          <a:xfrm>
            <a:off x="2234970" y="3306224"/>
            <a:ext cx="12871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350" dirty="0"/>
              <a:t>Has diabetes (1) </a:t>
            </a:r>
          </a:p>
        </p:txBody>
      </p:sp>
      <p:sp>
        <p:nvSpPr>
          <p:cNvPr id="62" name="Tekstfelt 61">
            <a:extLst>
              <a:ext uri="{FF2B5EF4-FFF2-40B4-BE49-F238E27FC236}">
                <a16:creationId xmlns:a16="http://schemas.microsoft.com/office/drawing/2014/main" id="{2EDE89FE-1A53-4873-8A62-53E8DF5516FE}"/>
              </a:ext>
            </a:extLst>
          </p:cNvPr>
          <p:cNvSpPr txBox="1"/>
          <p:nvPr/>
        </p:nvSpPr>
        <p:spPr>
          <a:xfrm>
            <a:off x="1449129" y="4560772"/>
            <a:ext cx="20729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350" dirty="0" err="1"/>
              <a:t>Does</a:t>
            </a:r>
            <a:r>
              <a:rPr lang="da-DK" sz="1350" dirty="0"/>
              <a:t> not have diabetes (0) </a:t>
            </a:r>
          </a:p>
        </p:txBody>
      </p:sp>
      <p:sp>
        <p:nvSpPr>
          <p:cNvPr id="64" name="Rektangel 63">
            <a:extLst>
              <a:ext uri="{FF2B5EF4-FFF2-40B4-BE49-F238E27FC236}">
                <a16:creationId xmlns:a16="http://schemas.microsoft.com/office/drawing/2014/main" id="{44CA8DC4-78C7-4670-8D7F-0E64519D3D55}"/>
              </a:ext>
            </a:extLst>
          </p:cNvPr>
          <p:cNvSpPr/>
          <p:nvPr/>
        </p:nvSpPr>
        <p:spPr>
          <a:xfrm>
            <a:off x="5660681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65" name="Rektangel 64">
            <a:extLst>
              <a:ext uri="{FF2B5EF4-FFF2-40B4-BE49-F238E27FC236}">
                <a16:creationId xmlns:a16="http://schemas.microsoft.com/office/drawing/2014/main" id="{62E225C2-85E1-4BC2-AA43-A15F028F69D3}"/>
              </a:ext>
            </a:extLst>
          </p:cNvPr>
          <p:cNvSpPr/>
          <p:nvPr/>
        </p:nvSpPr>
        <p:spPr>
          <a:xfrm>
            <a:off x="6017321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68" name="Rektangel 67">
            <a:extLst>
              <a:ext uri="{FF2B5EF4-FFF2-40B4-BE49-F238E27FC236}">
                <a16:creationId xmlns:a16="http://schemas.microsoft.com/office/drawing/2014/main" id="{3E7196AF-0002-4EBD-93C4-AA61805B1801}"/>
              </a:ext>
            </a:extLst>
          </p:cNvPr>
          <p:cNvSpPr/>
          <p:nvPr/>
        </p:nvSpPr>
        <p:spPr>
          <a:xfrm>
            <a:off x="5000392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70" name="Rektangel 69">
            <a:extLst>
              <a:ext uri="{FF2B5EF4-FFF2-40B4-BE49-F238E27FC236}">
                <a16:creationId xmlns:a16="http://schemas.microsoft.com/office/drawing/2014/main" id="{C9112ED4-C260-4549-80DC-E2256B5BDF79}"/>
              </a:ext>
            </a:extLst>
          </p:cNvPr>
          <p:cNvSpPr/>
          <p:nvPr/>
        </p:nvSpPr>
        <p:spPr>
          <a:xfrm>
            <a:off x="4645125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72" name="Rektangel 71">
            <a:extLst>
              <a:ext uri="{FF2B5EF4-FFF2-40B4-BE49-F238E27FC236}">
                <a16:creationId xmlns:a16="http://schemas.microsoft.com/office/drawing/2014/main" id="{71459BCB-54D0-4831-B112-C5A35F16598D}"/>
              </a:ext>
            </a:extLst>
          </p:cNvPr>
          <p:cNvSpPr/>
          <p:nvPr/>
        </p:nvSpPr>
        <p:spPr>
          <a:xfrm>
            <a:off x="4772288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32" name="Tekstfelt 31">
            <a:extLst>
              <a:ext uri="{FF2B5EF4-FFF2-40B4-BE49-F238E27FC236}">
                <a16:creationId xmlns:a16="http://schemas.microsoft.com/office/drawing/2014/main" id="{574CE3EB-7CEB-4A72-A9C4-EE308E5D23C3}"/>
              </a:ext>
            </a:extLst>
          </p:cNvPr>
          <p:cNvSpPr txBox="1"/>
          <p:nvPr/>
        </p:nvSpPr>
        <p:spPr>
          <a:xfrm>
            <a:off x="2971201" y="5681240"/>
            <a:ext cx="29525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350" b="1" dirty="0" err="1">
                <a:solidFill>
                  <a:srgbClr val="FF0000"/>
                </a:solidFill>
              </a:rPr>
              <a:t>multiplying</a:t>
            </a:r>
            <a:r>
              <a:rPr lang="da-DK" sz="1350" b="1" dirty="0">
                <a:solidFill>
                  <a:srgbClr val="FF0000"/>
                </a:solidFill>
              </a:rPr>
              <a:t> all </a:t>
            </a:r>
            <a:r>
              <a:rPr lang="da-DK" sz="1350" b="1" dirty="0" err="1">
                <a:solidFill>
                  <a:srgbClr val="FF0000"/>
                </a:solidFill>
              </a:rPr>
              <a:t>numbers</a:t>
            </a:r>
            <a:r>
              <a:rPr lang="da-DK" sz="1350" b="1" dirty="0">
                <a:solidFill>
                  <a:srgbClr val="FF0000"/>
                </a:solidFill>
              </a:rPr>
              <a:t> </a:t>
            </a:r>
            <a:r>
              <a:rPr lang="da-DK" sz="1350" b="1" dirty="0" err="1">
                <a:solidFill>
                  <a:srgbClr val="FF0000"/>
                </a:solidFill>
              </a:rPr>
              <a:t>yields</a:t>
            </a:r>
            <a:r>
              <a:rPr lang="da-DK" sz="1350" b="1" dirty="0">
                <a:solidFill>
                  <a:srgbClr val="FF0000"/>
                </a:solidFill>
              </a:rPr>
              <a:t> 0.00024</a:t>
            </a:r>
          </a:p>
        </p:txBody>
      </p:sp>
      <p:sp>
        <p:nvSpPr>
          <p:cNvPr id="38" name="Kombinationstegning: figur 37">
            <a:extLst>
              <a:ext uri="{FF2B5EF4-FFF2-40B4-BE49-F238E27FC236}">
                <a16:creationId xmlns:a16="http://schemas.microsoft.com/office/drawing/2014/main" id="{0C0D0885-C7E5-404A-9493-F2C6F7D6A42D}"/>
              </a:ext>
            </a:extLst>
          </p:cNvPr>
          <p:cNvSpPr/>
          <p:nvPr/>
        </p:nvSpPr>
        <p:spPr>
          <a:xfrm>
            <a:off x="3624738" y="3442638"/>
            <a:ext cx="2748681" cy="1261054"/>
          </a:xfrm>
          <a:custGeom>
            <a:avLst/>
            <a:gdLst>
              <a:gd name="connsiteX0" fmla="*/ 0 w 4126727"/>
              <a:gd name="connsiteY0" fmla="*/ 1796994 h 1883225"/>
              <a:gd name="connsiteX1" fmla="*/ 1121134 w 4126727"/>
              <a:gd name="connsiteY1" fmla="*/ 1717481 h 1883225"/>
              <a:gd name="connsiteX2" fmla="*/ 2464905 w 4126727"/>
              <a:gd name="connsiteY2" fmla="*/ 294198 h 1883225"/>
              <a:gd name="connsiteX3" fmla="*/ 4126727 w 4126727"/>
              <a:gd name="connsiteY3" fmla="*/ 0 h 1883225"/>
              <a:gd name="connsiteX0" fmla="*/ 0 w 4126727"/>
              <a:gd name="connsiteY0" fmla="*/ 1796994 h 1818154"/>
              <a:gd name="connsiteX1" fmla="*/ 1423284 w 4126727"/>
              <a:gd name="connsiteY1" fmla="*/ 1447136 h 1818154"/>
              <a:gd name="connsiteX2" fmla="*/ 2464905 w 4126727"/>
              <a:gd name="connsiteY2" fmla="*/ 294198 h 1818154"/>
              <a:gd name="connsiteX3" fmla="*/ 4126727 w 4126727"/>
              <a:gd name="connsiteY3" fmla="*/ 0 h 181815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801258 h 1801258"/>
              <a:gd name="connsiteX1" fmla="*/ 1423284 w 4126727"/>
              <a:gd name="connsiteY1" fmla="*/ 1451400 h 1801258"/>
              <a:gd name="connsiteX2" fmla="*/ 2455563 w 4126727"/>
              <a:gd name="connsiteY2" fmla="*/ 187806 h 1801258"/>
              <a:gd name="connsiteX3" fmla="*/ 4126727 w 4126727"/>
              <a:gd name="connsiteY3" fmla="*/ 4264 h 1801258"/>
              <a:gd name="connsiteX0" fmla="*/ 0 w 4126727"/>
              <a:gd name="connsiteY0" fmla="*/ 1804904 h 1804904"/>
              <a:gd name="connsiteX1" fmla="*/ 1423284 w 4126727"/>
              <a:gd name="connsiteY1" fmla="*/ 1548677 h 1804904"/>
              <a:gd name="connsiteX2" fmla="*/ 2455563 w 4126727"/>
              <a:gd name="connsiteY2" fmla="*/ 191452 h 1804904"/>
              <a:gd name="connsiteX3" fmla="*/ 4126727 w 4126727"/>
              <a:gd name="connsiteY3" fmla="*/ 7910 h 1804904"/>
              <a:gd name="connsiteX0" fmla="*/ 0 w 4126727"/>
              <a:gd name="connsiteY0" fmla="*/ 1797522 h 1797522"/>
              <a:gd name="connsiteX1" fmla="*/ 1423284 w 4126727"/>
              <a:gd name="connsiteY1" fmla="*/ 1541295 h 1797522"/>
              <a:gd name="connsiteX2" fmla="*/ 2455563 w 4126727"/>
              <a:gd name="connsiteY2" fmla="*/ 218118 h 1797522"/>
              <a:gd name="connsiteX3" fmla="*/ 4126727 w 4126727"/>
              <a:gd name="connsiteY3" fmla="*/ 528 h 1797522"/>
              <a:gd name="connsiteX0" fmla="*/ 0 w 4126727"/>
              <a:gd name="connsiteY0" fmla="*/ 1803447 h 1803447"/>
              <a:gd name="connsiteX1" fmla="*/ 1423284 w 4126727"/>
              <a:gd name="connsiteY1" fmla="*/ 1547220 h 1803447"/>
              <a:gd name="connsiteX2" fmla="*/ 2455563 w 4126727"/>
              <a:gd name="connsiteY2" fmla="*/ 224043 h 1803447"/>
              <a:gd name="connsiteX3" fmla="*/ 4126727 w 4126727"/>
              <a:gd name="connsiteY3" fmla="*/ 6453 h 1803447"/>
              <a:gd name="connsiteX0" fmla="*/ 0 w 4126727"/>
              <a:gd name="connsiteY0" fmla="*/ 1796994 h 1796994"/>
              <a:gd name="connsiteX1" fmla="*/ 1423284 w 4126727"/>
              <a:gd name="connsiteY1" fmla="*/ 1540767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02709 h 1796994"/>
              <a:gd name="connsiteX3" fmla="*/ 4126727 w 4126727"/>
              <a:gd name="connsiteY3" fmla="*/ 0 h 1796994"/>
              <a:gd name="connsiteX0" fmla="*/ 0 w 4126727"/>
              <a:gd name="connsiteY0" fmla="*/ 1797971 h 1797971"/>
              <a:gd name="connsiteX1" fmla="*/ 1423284 w 4126727"/>
              <a:gd name="connsiteY1" fmla="*/ 1507697 h 1797971"/>
              <a:gd name="connsiteX2" fmla="*/ 2427541 w 4126727"/>
              <a:gd name="connsiteY2" fmla="*/ 210055 h 1797971"/>
              <a:gd name="connsiteX3" fmla="*/ 4126727 w 4126727"/>
              <a:gd name="connsiteY3" fmla="*/ 977 h 1797971"/>
              <a:gd name="connsiteX0" fmla="*/ 0 w 4126727"/>
              <a:gd name="connsiteY0" fmla="*/ 1799969 h 1799969"/>
              <a:gd name="connsiteX1" fmla="*/ 1404602 w 4126727"/>
              <a:gd name="connsiteY1" fmla="*/ 1586302 h 1799969"/>
              <a:gd name="connsiteX2" fmla="*/ 2427541 w 4126727"/>
              <a:gd name="connsiteY2" fmla="*/ 212053 h 1799969"/>
              <a:gd name="connsiteX3" fmla="*/ 4126727 w 4126727"/>
              <a:gd name="connsiteY3" fmla="*/ 2975 h 179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6727" h="1799969">
                <a:moveTo>
                  <a:pt x="0" y="1799969"/>
                </a:moveTo>
                <a:cubicBezTo>
                  <a:pt x="418768" y="1782078"/>
                  <a:pt x="1000012" y="1850955"/>
                  <a:pt x="1404602" y="1586302"/>
                </a:cubicBezTo>
                <a:cubicBezTo>
                  <a:pt x="1809192" y="1321649"/>
                  <a:pt x="1973854" y="475941"/>
                  <a:pt x="2427541" y="212053"/>
                </a:cubicBezTo>
                <a:cubicBezTo>
                  <a:pt x="2881229" y="-51835"/>
                  <a:pt x="3546282" y="6950"/>
                  <a:pt x="4126727" y="2975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cxnSp>
        <p:nvCxnSpPr>
          <p:cNvPr id="39" name="Lige forbindelse 38">
            <a:extLst>
              <a:ext uri="{FF2B5EF4-FFF2-40B4-BE49-F238E27FC236}">
                <a16:creationId xmlns:a16="http://schemas.microsoft.com/office/drawing/2014/main" id="{40ABBEC1-8D32-4A9B-B065-CF2646457A31}"/>
              </a:ext>
            </a:extLst>
          </p:cNvPr>
          <p:cNvCxnSpPr>
            <a:cxnSpLocks/>
          </p:cNvCxnSpPr>
          <p:nvPr/>
        </p:nvCxnSpPr>
        <p:spPr>
          <a:xfrm>
            <a:off x="5066570" y="3442638"/>
            <a:ext cx="0" cy="124884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Kombinationstegning: figur 39">
            <a:extLst>
              <a:ext uri="{FF2B5EF4-FFF2-40B4-BE49-F238E27FC236}">
                <a16:creationId xmlns:a16="http://schemas.microsoft.com/office/drawing/2014/main" id="{0035CC41-05DE-40F0-8E87-7C48EA091BDA}"/>
              </a:ext>
            </a:extLst>
          </p:cNvPr>
          <p:cNvSpPr/>
          <p:nvPr/>
        </p:nvSpPr>
        <p:spPr>
          <a:xfrm>
            <a:off x="3623620" y="3444778"/>
            <a:ext cx="3114837" cy="1258914"/>
          </a:xfrm>
          <a:custGeom>
            <a:avLst/>
            <a:gdLst>
              <a:gd name="connsiteX0" fmla="*/ 0 w 4126727"/>
              <a:gd name="connsiteY0" fmla="*/ 1796994 h 1883225"/>
              <a:gd name="connsiteX1" fmla="*/ 1121134 w 4126727"/>
              <a:gd name="connsiteY1" fmla="*/ 1717481 h 1883225"/>
              <a:gd name="connsiteX2" fmla="*/ 2464905 w 4126727"/>
              <a:gd name="connsiteY2" fmla="*/ 294198 h 1883225"/>
              <a:gd name="connsiteX3" fmla="*/ 4126727 w 4126727"/>
              <a:gd name="connsiteY3" fmla="*/ 0 h 1883225"/>
              <a:gd name="connsiteX0" fmla="*/ 0 w 4126727"/>
              <a:gd name="connsiteY0" fmla="*/ 1796994 h 1818154"/>
              <a:gd name="connsiteX1" fmla="*/ 1423284 w 4126727"/>
              <a:gd name="connsiteY1" fmla="*/ 1447136 h 1818154"/>
              <a:gd name="connsiteX2" fmla="*/ 2464905 w 4126727"/>
              <a:gd name="connsiteY2" fmla="*/ 294198 h 1818154"/>
              <a:gd name="connsiteX3" fmla="*/ 4126727 w 4126727"/>
              <a:gd name="connsiteY3" fmla="*/ 0 h 181815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801258 h 1801258"/>
              <a:gd name="connsiteX1" fmla="*/ 1423284 w 4126727"/>
              <a:gd name="connsiteY1" fmla="*/ 1451400 h 1801258"/>
              <a:gd name="connsiteX2" fmla="*/ 2455563 w 4126727"/>
              <a:gd name="connsiteY2" fmla="*/ 187806 h 1801258"/>
              <a:gd name="connsiteX3" fmla="*/ 4126727 w 4126727"/>
              <a:gd name="connsiteY3" fmla="*/ 4264 h 1801258"/>
              <a:gd name="connsiteX0" fmla="*/ 0 w 4126727"/>
              <a:gd name="connsiteY0" fmla="*/ 1804904 h 1804904"/>
              <a:gd name="connsiteX1" fmla="*/ 1423284 w 4126727"/>
              <a:gd name="connsiteY1" fmla="*/ 1548677 h 1804904"/>
              <a:gd name="connsiteX2" fmla="*/ 2455563 w 4126727"/>
              <a:gd name="connsiteY2" fmla="*/ 191452 h 1804904"/>
              <a:gd name="connsiteX3" fmla="*/ 4126727 w 4126727"/>
              <a:gd name="connsiteY3" fmla="*/ 7910 h 1804904"/>
              <a:gd name="connsiteX0" fmla="*/ 0 w 4126727"/>
              <a:gd name="connsiteY0" fmla="*/ 1797522 h 1797522"/>
              <a:gd name="connsiteX1" fmla="*/ 1423284 w 4126727"/>
              <a:gd name="connsiteY1" fmla="*/ 1541295 h 1797522"/>
              <a:gd name="connsiteX2" fmla="*/ 2455563 w 4126727"/>
              <a:gd name="connsiteY2" fmla="*/ 218118 h 1797522"/>
              <a:gd name="connsiteX3" fmla="*/ 4126727 w 4126727"/>
              <a:gd name="connsiteY3" fmla="*/ 528 h 1797522"/>
              <a:gd name="connsiteX0" fmla="*/ 0 w 4126727"/>
              <a:gd name="connsiteY0" fmla="*/ 1803447 h 1803447"/>
              <a:gd name="connsiteX1" fmla="*/ 1423284 w 4126727"/>
              <a:gd name="connsiteY1" fmla="*/ 1547220 h 1803447"/>
              <a:gd name="connsiteX2" fmla="*/ 2455563 w 4126727"/>
              <a:gd name="connsiteY2" fmla="*/ 224043 h 1803447"/>
              <a:gd name="connsiteX3" fmla="*/ 4126727 w 4126727"/>
              <a:gd name="connsiteY3" fmla="*/ 6453 h 1803447"/>
              <a:gd name="connsiteX0" fmla="*/ 0 w 4126727"/>
              <a:gd name="connsiteY0" fmla="*/ 1796994 h 1796994"/>
              <a:gd name="connsiteX1" fmla="*/ 1423284 w 4126727"/>
              <a:gd name="connsiteY1" fmla="*/ 1540767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02709 h 1796994"/>
              <a:gd name="connsiteX3" fmla="*/ 4126727 w 4126727"/>
              <a:gd name="connsiteY3" fmla="*/ 0 h 1796994"/>
              <a:gd name="connsiteX0" fmla="*/ 0 w 4126727"/>
              <a:gd name="connsiteY0" fmla="*/ 1797971 h 1797971"/>
              <a:gd name="connsiteX1" fmla="*/ 1423284 w 4126727"/>
              <a:gd name="connsiteY1" fmla="*/ 1507697 h 1797971"/>
              <a:gd name="connsiteX2" fmla="*/ 2427541 w 4126727"/>
              <a:gd name="connsiteY2" fmla="*/ 210055 h 1797971"/>
              <a:gd name="connsiteX3" fmla="*/ 4126727 w 4126727"/>
              <a:gd name="connsiteY3" fmla="*/ 977 h 1797971"/>
              <a:gd name="connsiteX0" fmla="*/ 0 w 4126727"/>
              <a:gd name="connsiteY0" fmla="*/ 1799969 h 1799969"/>
              <a:gd name="connsiteX1" fmla="*/ 1404602 w 4126727"/>
              <a:gd name="connsiteY1" fmla="*/ 1586302 h 1799969"/>
              <a:gd name="connsiteX2" fmla="*/ 2427541 w 4126727"/>
              <a:gd name="connsiteY2" fmla="*/ 212053 h 1799969"/>
              <a:gd name="connsiteX3" fmla="*/ 4126727 w 4126727"/>
              <a:gd name="connsiteY3" fmla="*/ 2975 h 179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6727" h="1799969">
                <a:moveTo>
                  <a:pt x="0" y="1799969"/>
                </a:moveTo>
                <a:cubicBezTo>
                  <a:pt x="418768" y="1782078"/>
                  <a:pt x="1000012" y="1850955"/>
                  <a:pt x="1404602" y="1586302"/>
                </a:cubicBezTo>
                <a:cubicBezTo>
                  <a:pt x="1809192" y="1321649"/>
                  <a:pt x="1973854" y="475941"/>
                  <a:pt x="2427541" y="212053"/>
                </a:cubicBezTo>
                <a:cubicBezTo>
                  <a:pt x="2881229" y="-51835"/>
                  <a:pt x="3546282" y="6950"/>
                  <a:pt x="4126727" y="2975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579915BD-FDC0-454E-A792-1688F3D4E9A4}"/>
              </a:ext>
            </a:extLst>
          </p:cNvPr>
          <p:cNvSpPr/>
          <p:nvPr/>
        </p:nvSpPr>
        <p:spPr>
          <a:xfrm>
            <a:off x="6407593" y="3172619"/>
            <a:ext cx="752412" cy="736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1" name="Tekstfelt 40">
            <a:extLst>
              <a:ext uri="{FF2B5EF4-FFF2-40B4-BE49-F238E27FC236}">
                <a16:creationId xmlns:a16="http://schemas.microsoft.com/office/drawing/2014/main" id="{B62D02BD-7515-472D-BA74-8BC51C990EC8}"/>
              </a:ext>
            </a:extLst>
          </p:cNvPr>
          <p:cNvSpPr txBox="1"/>
          <p:nvPr/>
        </p:nvSpPr>
        <p:spPr>
          <a:xfrm>
            <a:off x="2971200" y="5497813"/>
            <a:ext cx="29525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350" b="1" dirty="0" err="1">
                <a:solidFill>
                  <a:srgbClr val="00B050"/>
                </a:solidFill>
              </a:rPr>
              <a:t>multiplying</a:t>
            </a:r>
            <a:r>
              <a:rPr lang="da-DK" sz="1350" b="1" dirty="0">
                <a:solidFill>
                  <a:srgbClr val="00B050"/>
                </a:solidFill>
              </a:rPr>
              <a:t> all </a:t>
            </a:r>
            <a:r>
              <a:rPr lang="da-DK" sz="1350" b="1" dirty="0" err="1">
                <a:solidFill>
                  <a:srgbClr val="00B050"/>
                </a:solidFill>
              </a:rPr>
              <a:t>numbers</a:t>
            </a:r>
            <a:r>
              <a:rPr lang="da-DK" sz="1350" b="1" dirty="0">
                <a:solidFill>
                  <a:srgbClr val="00B050"/>
                </a:solidFill>
              </a:rPr>
              <a:t> </a:t>
            </a:r>
            <a:r>
              <a:rPr lang="da-DK" sz="1350" b="1" dirty="0" err="1">
                <a:solidFill>
                  <a:srgbClr val="00B050"/>
                </a:solidFill>
              </a:rPr>
              <a:t>yields</a:t>
            </a:r>
            <a:r>
              <a:rPr lang="da-DK" sz="1350" b="1" dirty="0">
                <a:solidFill>
                  <a:srgbClr val="00B050"/>
                </a:solidFill>
              </a:rPr>
              <a:t> 0.00017</a:t>
            </a:r>
          </a:p>
        </p:txBody>
      </p:sp>
    </p:spTree>
    <p:extLst>
      <p:ext uri="{BB962C8B-B14F-4D97-AF65-F5344CB8AC3E}">
        <p14:creationId xmlns:p14="http://schemas.microsoft.com/office/powerpoint/2010/main" val="24244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Lige forbindelse 36">
            <a:extLst>
              <a:ext uri="{FF2B5EF4-FFF2-40B4-BE49-F238E27FC236}">
                <a16:creationId xmlns:a16="http://schemas.microsoft.com/office/drawing/2014/main" id="{8E87389B-16A5-49D1-BCF1-694F9A5CFFE2}"/>
              </a:ext>
            </a:extLst>
          </p:cNvPr>
          <p:cNvCxnSpPr>
            <a:cxnSpLocks/>
          </p:cNvCxnSpPr>
          <p:nvPr/>
        </p:nvCxnSpPr>
        <p:spPr>
          <a:xfrm>
            <a:off x="4887087" y="3442638"/>
            <a:ext cx="0" cy="124884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4F1DF09-A4BC-4091-8752-352D1D46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277434"/>
            <a:ext cx="5797296" cy="891540"/>
          </a:xfrm>
        </p:spPr>
        <p:txBody>
          <a:bodyPr/>
          <a:lstStyle/>
          <a:p>
            <a:r>
              <a:rPr lang="da-DK" dirty="0"/>
              <a:t>Maximum </a:t>
            </a:r>
            <a:r>
              <a:rPr lang="da-DK" dirty="0" err="1"/>
              <a:t>likelihood</a:t>
            </a:r>
            <a:endParaRPr lang="da-DK" sz="1050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8D36F89-C10F-41F5-BCBB-5193590E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33</a:t>
            </a:fld>
            <a:endParaRPr lang="en-US" dirty="0"/>
          </a:p>
        </p:txBody>
      </p:sp>
      <p:cxnSp>
        <p:nvCxnSpPr>
          <p:cNvPr id="29" name="Lige forbindelse 28">
            <a:extLst>
              <a:ext uri="{FF2B5EF4-FFF2-40B4-BE49-F238E27FC236}">
                <a16:creationId xmlns:a16="http://schemas.microsoft.com/office/drawing/2014/main" id="{7D3D4AC6-527F-458C-B555-47184F4B00A8}"/>
              </a:ext>
            </a:extLst>
          </p:cNvPr>
          <p:cNvCxnSpPr>
            <a:cxnSpLocks/>
          </p:cNvCxnSpPr>
          <p:nvPr/>
        </p:nvCxnSpPr>
        <p:spPr>
          <a:xfrm flipV="1">
            <a:off x="3522303" y="4699271"/>
            <a:ext cx="2894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Lige forbindelse 42">
            <a:extLst>
              <a:ext uri="{FF2B5EF4-FFF2-40B4-BE49-F238E27FC236}">
                <a16:creationId xmlns:a16="http://schemas.microsoft.com/office/drawing/2014/main" id="{70EE43AD-2773-4AB7-AFC0-0877F41E09D3}"/>
              </a:ext>
            </a:extLst>
          </p:cNvPr>
          <p:cNvCxnSpPr>
            <a:cxnSpLocks/>
          </p:cNvCxnSpPr>
          <p:nvPr/>
        </p:nvCxnSpPr>
        <p:spPr>
          <a:xfrm>
            <a:off x="3419282" y="3444724"/>
            <a:ext cx="299742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Lige pilforbindelse 43">
            <a:extLst>
              <a:ext uri="{FF2B5EF4-FFF2-40B4-BE49-F238E27FC236}">
                <a16:creationId xmlns:a16="http://schemas.microsoft.com/office/drawing/2014/main" id="{1AEB4665-504A-47A5-92F5-87ED7C169FC4}"/>
              </a:ext>
            </a:extLst>
          </p:cNvPr>
          <p:cNvCxnSpPr>
            <a:cxnSpLocks/>
          </p:cNvCxnSpPr>
          <p:nvPr/>
        </p:nvCxnSpPr>
        <p:spPr>
          <a:xfrm flipV="1">
            <a:off x="3522107" y="3218787"/>
            <a:ext cx="0" cy="157847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ktangel 44">
            <a:extLst>
              <a:ext uri="{FF2B5EF4-FFF2-40B4-BE49-F238E27FC236}">
                <a16:creationId xmlns:a16="http://schemas.microsoft.com/office/drawing/2014/main" id="{2E92FA17-546F-4D14-AA45-EA7BB4723A95}"/>
              </a:ext>
            </a:extLst>
          </p:cNvPr>
          <p:cNvSpPr/>
          <p:nvPr/>
        </p:nvSpPr>
        <p:spPr>
          <a:xfrm>
            <a:off x="3624932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6" name="Rektangel 45">
            <a:extLst>
              <a:ext uri="{FF2B5EF4-FFF2-40B4-BE49-F238E27FC236}">
                <a16:creationId xmlns:a16="http://schemas.microsoft.com/office/drawing/2014/main" id="{FB41A5A2-600D-43E8-8E8E-EE7AAF23B288}"/>
              </a:ext>
            </a:extLst>
          </p:cNvPr>
          <p:cNvSpPr/>
          <p:nvPr/>
        </p:nvSpPr>
        <p:spPr>
          <a:xfrm>
            <a:off x="5469889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7" name="Rektangel 46">
            <a:extLst>
              <a:ext uri="{FF2B5EF4-FFF2-40B4-BE49-F238E27FC236}">
                <a16:creationId xmlns:a16="http://schemas.microsoft.com/office/drawing/2014/main" id="{20A6A2A9-877A-42F0-8F6F-8DF1495B5DBA}"/>
              </a:ext>
            </a:extLst>
          </p:cNvPr>
          <p:cNvSpPr/>
          <p:nvPr/>
        </p:nvSpPr>
        <p:spPr>
          <a:xfrm>
            <a:off x="5100744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8" name="Rektangel 47">
            <a:extLst>
              <a:ext uri="{FF2B5EF4-FFF2-40B4-BE49-F238E27FC236}">
                <a16:creationId xmlns:a16="http://schemas.microsoft.com/office/drawing/2014/main" id="{83D52751-F160-4787-AB3B-580EEACB5ED7}"/>
              </a:ext>
            </a:extLst>
          </p:cNvPr>
          <p:cNvSpPr/>
          <p:nvPr/>
        </p:nvSpPr>
        <p:spPr>
          <a:xfrm>
            <a:off x="5806874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9" name="Rektangel 48">
            <a:extLst>
              <a:ext uri="{FF2B5EF4-FFF2-40B4-BE49-F238E27FC236}">
                <a16:creationId xmlns:a16="http://schemas.microsoft.com/office/drawing/2014/main" id="{2F6A1237-13DF-4F90-91FE-F02A3909CF5B}"/>
              </a:ext>
            </a:extLst>
          </p:cNvPr>
          <p:cNvSpPr/>
          <p:nvPr/>
        </p:nvSpPr>
        <p:spPr>
          <a:xfrm>
            <a:off x="4456721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0" name="Rektangel 49">
            <a:extLst>
              <a:ext uri="{FF2B5EF4-FFF2-40B4-BE49-F238E27FC236}">
                <a16:creationId xmlns:a16="http://schemas.microsoft.com/office/drawing/2014/main" id="{6A3CC444-4866-42E6-A440-D9058E786DE9}"/>
              </a:ext>
            </a:extLst>
          </p:cNvPr>
          <p:cNvSpPr/>
          <p:nvPr/>
        </p:nvSpPr>
        <p:spPr>
          <a:xfrm>
            <a:off x="4872979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1" name="Rektangel 50">
            <a:extLst>
              <a:ext uri="{FF2B5EF4-FFF2-40B4-BE49-F238E27FC236}">
                <a16:creationId xmlns:a16="http://schemas.microsoft.com/office/drawing/2014/main" id="{130999FB-692B-4201-A91E-82899D0D73D7}"/>
              </a:ext>
            </a:extLst>
          </p:cNvPr>
          <p:cNvSpPr/>
          <p:nvPr/>
        </p:nvSpPr>
        <p:spPr>
          <a:xfrm>
            <a:off x="4101454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2" name="Rektangel 51">
            <a:extLst>
              <a:ext uri="{FF2B5EF4-FFF2-40B4-BE49-F238E27FC236}">
                <a16:creationId xmlns:a16="http://schemas.microsoft.com/office/drawing/2014/main" id="{1E38C319-D731-47C9-86DE-BB205869AD33}"/>
              </a:ext>
            </a:extLst>
          </p:cNvPr>
          <p:cNvSpPr/>
          <p:nvPr/>
        </p:nvSpPr>
        <p:spPr>
          <a:xfrm>
            <a:off x="5337446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3" name="Rektangel 52">
            <a:extLst>
              <a:ext uri="{FF2B5EF4-FFF2-40B4-BE49-F238E27FC236}">
                <a16:creationId xmlns:a16="http://schemas.microsoft.com/office/drawing/2014/main" id="{8928CCDD-2352-49E5-806C-344CE5CF68D0}"/>
              </a:ext>
            </a:extLst>
          </p:cNvPr>
          <p:cNvSpPr/>
          <p:nvPr/>
        </p:nvSpPr>
        <p:spPr>
          <a:xfrm>
            <a:off x="4228616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2A48E4E8-69DF-406D-BC9C-0AC8FF6324C9}"/>
              </a:ext>
            </a:extLst>
          </p:cNvPr>
          <p:cNvSpPr/>
          <p:nvPr/>
        </p:nvSpPr>
        <p:spPr>
          <a:xfrm>
            <a:off x="3738864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5" name="Rektangel 54">
            <a:extLst>
              <a:ext uri="{FF2B5EF4-FFF2-40B4-BE49-F238E27FC236}">
                <a16:creationId xmlns:a16="http://schemas.microsoft.com/office/drawing/2014/main" id="{C820DEE3-243B-487C-9FCD-588F183D4126}"/>
              </a:ext>
            </a:extLst>
          </p:cNvPr>
          <p:cNvSpPr/>
          <p:nvPr/>
        </p:nvSpPr>
        <p:spPr>
          <a:xfrm>
            <a:off x="3908450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6" name="Rektangel 55">
            <a:extLst>
              <a:ext uri="{FF2B5EF4-FFF2-40B4-BE49-F238E27FC236}">
                <a16:creationId xmlns:a16="http://schemas.microsoft.com/office/drawing/2014/main" id="{8A0F919A-63FB-488D-A542-9197D0EF2A38}"/>
              </a:ext>
            </a:extLst>
          </p:cNvPr>
          <p:cNvSpPr/>
          <p:nvPr/>
        </p:nvSpPr>
        <p:spPr>
          <a:xfrm>
            <a:off x="4282264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7" name="Rektangel 56">
            <a:extLst>
              <a:ext uri="{FF2B5EF4-FFF2-40B4-BE49-F238E27FC236}">
                <a16:creationId xmlns:a16="http://schemas.microsoft.com/office/drawing/2014/main" id="{FD735810-3026-4532-9C66-81D6A88EBFE6}"/>
              </a:ext>
            </a:extLst>
          </p:cNvPr>
          <p:cNvSpPr/>
          <p:nvPr/>
        </p:nvSpPr>
        <p:spPr>
          <a:xfrm>
            <a:off x="5457383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8" name="Tekstfelt 57">
            <a:extLst>
              <a:ext uri="{FF2B5EF4-FFF2-40B4-BE49-F238E27FC236}">
                <a16:creationId xmlns:a16="http://schemas.microsoft.com/office/drawing/2014/main" id="{0EEA921C-B27A-4A68-B9CA-7C9A2BA26F2F}"/>
              </a:ext>
            </a:extLst>
          </p:cNvPr>
          <p:cNvSpPr txBox="1"/>
          <p:nvPr/>
        </p:nvSpPr>
        <p:spPr>
          <a:xfrm>
            <a:off x="6547339" y="4494797"/>
            <a:ext cx="10532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500" dirty="0" err="1"/>
              <a:t>weight</a:t>
            </a:r>
            <a:r>
              <a:rPr lang="da-DK" sz="1500" dirty="0"/>
              <a:t> / kg</a:t>
            </a:r>
          </a:p>
        </p:txBody>
      </p:sp>
      <p:sp>
        <p:nvSpPr>
          <p:cNvPr id="59" name="Tekstfelt 58">
            <a:extLst>
              <a:ext uri="{FF2B5EF4-FFF2-40B4-BE49-F238E27FC236}">
                <a16:creationId xmlns:a16="http://schemas.microsoft.com/office/drawing/2014/main" id="{EA918A07-C546-4C7F-9753-1965E7CD5AB6}"/>
              </a:ext>
            </a:extLst>
          </p:cNvPr>
          <p:cNvSpPr txBox="1"/>
          <p:nvPr/>
        </p:nvSpPr>
        <p:spPr>
          <a:xfrm>
            <a:off x="3419282" y="4757258"/>
            <a:ext cx="41464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350" dirty="0">
                <a:solidFill>
                  <a:srgbClr val="F2F2F2"/>
                </a:solidFill>
              </a:rPr>
              <a:t>0</a:t>
            </a:r>
            <a:r>
              <a:rPr lang="da-DK" sz="1350" dirty="0"/>
              <a:t>60	</a:t>
            </a:r>
            <a:r>
              <a:rPr lang="da-DK" sz="1350" dirty="0">
                <a:solidFill>
                  <a:srgbClr val="F2F2F2"/>
                </a:solidFill>
              </a:rPr>
              <a:t>0</a:t>
            </a:r>
            <a:r>
              <a:rPr lang="da-DK" sz="1350" dirty="0"/>
              <a:t>70	</a:t>
            </a:r>
            <a:r>
              <a:rPr lang="da-DK" sz="1350" dirty="0">
                <a:solidFill>
                  <a:srgbClr val="F2F2F2"/>
                </a:solidFill>
              </a:rPr>
              <a:t>0</a:t>
            </a:r>
            <a:r>
              <a:rPr lang="da-DK" sz="1350" dirty="0"/>
              <a:t>80	</a:t>
            </a:r>
            <a:r>
              <a:rPr lang="da-DK" sz="1350" dirty="0">
                <a:solidFill>
                  <a:srgbClr val="F2F2F2"/>
                </a:solidFill>
              </a:rPr>
              <a:t>0</a:t>
            </a:r>
            <a:r>
              <a:rPr lang="da-DK" sz="1350" dirty="0"/>
              <a:t>90	100	110	120	130	140</a:t>
            </a:r>
          </a:p>
        </p:txBody>
      </p:sp>
      <p:sp>
        <p:nvSpPr>
          <p:cNvPr id="60" name="Tekstfelt 59">
            <a:extLst>
              <a:ext uri="{FF2B5EF4-FFF2-40B4-BE49-F238E27FC236}">
                <a16:creationId xmlns:a16="http://schemas.microsoft.com/office/drawing/2014/main" id="{8AFB9773-D522-4F8D-A9FC-E43B122058F3}"/>
              </a:ext>
            </a:extLst>
          </p:cNvPr>
          <p:cNvSpPr txBox="1"/>
          <p:nvPr/>
        </p:nvSpPr>
        <p:spPr>
          <a:xfrm>
            <a:off x="2234970" y="3306224"/>
            <a:ext cx="12871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350" dirty="0"/>
              <a:t>Has diabetes (1) </a:t>
            </a:r>
          </a:p>
        </p:txBody>
      </p:sp>
      <p:sp>
        <p:nvSpPr>
          <p:cNvPr id="62" name="Tekstfelt 61">
            <a:extLst>
              <a:ext uri="{FF2B5EF4-FFF2-40B4-BE49-F238E27FC236}">
                <a16:creationId xmlns:a16="http://schemas.microsoft.com/office/drawing/2014/main" id="{2EDE89FE-1A53-4873-8A62-53E8DF5516FE}"/>
              </a:ext>
            </a:extLst>
          </p:cNvPr>
          <p:cNvSpPr txBox="1"/>
          <p:nvPr/>
        </p:nvSpPr>
        <p:spPr>
          <a:xfrm>
            <a:off x="1449129" y="4560772"/>
            <a:ext cx="20729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350" dirty="0" err="1"/>
              <a:t>Does</a:t>
            </a:r>
            <a:r>
              <a:rPr lang="da-DK" sz="1350" dirty="0"/>
              <a:t> not have diabetes (0) </a:t>
            </a:r>
          </a:p>
        </p:txBody>
      </p:sp>
      <p:sp>
        <p:nvSpPr>
          <p:cNvPr id="64" name="Rektangel 63">
            <a:extLst>
              <a:ext uri="{FF2B5EF4-FFF2-40B4-BE49-F238E27FC236}">
                <a16:creationId xmlns:a16="http://schemas.microsoft.com/office/drawing/2014/main" id="{44CA8DC4-78C7-4670-8D7F-0E64519D3D55}"/>
              </a:ext>
            </a:extLst>
          </p:cNvPr>
          <p:cNvSpPr/>
          <p:nvPr/>
        </p:nvSpPr>
        <p:spPr>
          <a:xfrm>
            <a:off x="5660681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65" name="Rektangel 64">
            <a:extLst>
              <a:ext uri="{FF2B5EF4-FFF2-40B4-BE49-F238E27FC236}">
                <a16:creationId xmlns:a16="http://schemas.microsoft.com/office/drawing/2014/main" id="{62E225C2-85E1-4BC2-AA43-A15F028F69D3}"/>
              </a:ext>
            </a:extLst>
          </p:cNvPr>
          <p:cNvSpPr/>
          <p:nvPr/>
        </p:nvSpPr>
        <p:spPr>
          <a:xfrm>
            <a:off x="6017321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68" name="Rektangel 67">
            <a:extLst>
              <a:ext uri="{FF2B5EF4-FFF2-40B4-BE49-F238E27FC236}">
                <a16:creationId xmlns:a16="http://schemas.microsoft.com/office/drawing/2014/main" id="{3E7196AF-0002-4EBD-93C4-AA61805B1801}"/>
              </a:ext>
            </a:extLst>
          </p:cNvPr>
          <p:cNvSpPr/>
          <p:nvPr/>
        </p:nvSpPr>
        <p:spPr>
          <a:xfrm>
            <a:off x="5000392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70" name="Rektangel 69">
            <a:extLst>
              <a:ext uri="{FF2B5EF4-FFF2-40B4-BE49-F238E27FC236}">
                <a16:creationId xmlns:a16="http://schemas.microsoft.com/office/drawing/2014/main" id="{C9112ED4-C260-4549-80DC-E2256B5BDF79}"/>
              </a:ext>
            </a:extLst>
          </p:cNvPr>
          <p:cNvSpPr/>
          <p:nvPr/>
        </p:nvSpPr>
        <p:spPr>
          <a:xfrm>
            <a:off x="4645125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72" name="Rektangel 71">
            <a:extLst>
              <a:ext uri="{FF2B5EF4-FFF2-40B4-BE49-F238E27FC236}">
                <a16:creationId xmlns:a16="http://schemas.microsoft.com/office/drawing/2014/main" id="{71459BCB-54D0-4831-B112-C5A35F16598D}"/>
              </a:ext>
            </a:extLst>
          </p:cNvPr>
          <p:cNvSpPr/>
          <p:nvPr/>
        </p:nvSpPr>
        <p:spPr>
          <a:xfrm>
            <a:off x="4772288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38" name="Kombinationstegning: figur 37">
            <a:extLst>
              <a:ext uri="{FF2B5EF4-FFF2-40B4-BE49-F238E27FC236}">
                <a16:creationId xmlns:a16="http://schemas.microsoft.com/office/drawing/2014/main" id="{0C0D0885-C7E5-404A-9493-F2C6F7D6A42D}"/>
              </a:ext>
            </a:extLst>
          </p:cNvPr>
          <p:cNvSpPr/>
          <p:nvPr/>
        </p:nvSpPr>
        <p:spPr>
          <a:xfrm>
            <a:off x="3624738" y="3442638"/>
            <a:ext cx="2748681" cy="1261054"/>
          </a:xfrm>
          <a:custGeom>
            <a:avLst/>
            <a:gdLst>
              <a:gd name="connsiteX0" fmla="*/ 0 w 4126727"/>
              <a:gd name="connsiteY0" fmla="*/ 1796994 h 1883225"/>
              <a:gd name="connsiteX1" fmla="*/ 1121134 w 4126727"/>
              <a:gd name="connsiteY1" fmla="*/ 1717481 h 1883225"/>
              <a:gd name="connsiteX2" fmla="*/ 2464905 w 4126727"/>
              <a:gd name="connsiteY2" fmla="*/ 294198 h 1883225"/>
              <a:gd name="connsiteX3" fmla="*/ 4126727 w 4126727"/>
              <a:gd name="connsiteY3" fmla="*/ 0 h 1883225"/>
              <a:gd name="connsiteX0" fmla="*/ 0 w 4126727"/>
              <a:gd name="connsiteY0" fmla="*/ 1796994 h 1818154"/>
              <a:gd name="connsiteX1" fmla="*/ 1423284 w 4126727"/>
              <a:gd name="connsiteY1" fmla="*/ 1447136 h 1818154"/>
              <a:gd name="connsiteX2" fmla="*/ 2464905 w 4126727"/>
              <a:gd name="connsiteY2" fmla="*/ 294198 h 1818154"/>
              <a:gd name="connsiteX3" fmla="*/ 4126727 w 4126727"/>
              <a:gd name="connsiteY3" fmla="*/ 0 h 181815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801258 h 1801258"/>
              <a:gd name="connsiteX1" fmla="*/ 1423284 w 4126727"/>
              <a:gd name="connsiteY1" fmla="*/ 1451400 h 1801258"/>
              <a:gd name="connsiteX2" fmla="*/ 2455563 w 4126727"/>
              <a:gd name="connsiteY2" fmla="*/ 187806 h 1801258"/>
              <a:gd name="connsiteX3" fmla="*/ 4126727 w 4126727"/>
              <a:gd name="connsiteY3" fmla="*/ 4264 h 1801258"/>
              <a:gd name="connsiteX0" fmla="*/ 0 w 4126727"/>
              <a:gd name="connsiteY0" fmla="*/ 1804904 h 1804904"/>
              <a:gd name="connsiteX1" fmla="*/ 1423284 w 4126727"/>
              <a:gd name="connsiteY1" fmla="*/ 1548677 h 1804904"/>
              <a:gd name="connsiteX2" fmla="*/ 2455563 w 4126727"/>
              <a:gd name="connsiteY2" fmla="*/ 191452 h 1804904"/>
              <a:gd name="connsiteX3" fmla="*/ 4126727 w 4126727"/>
              <a:gd name="connsiteY3" fmla="*/ 7910 h 1804904"/>
              <a:gd name="connsiteX0" fmla="*/ 0 w 4126727"/>
              <a:gd name="connsiteY0" fmla="*/ 1797522 h 1797522"/>
              <a:gd name="connsiteX1" fmla="*/ 1423284 w 4126727"/>
              <a:gd name="connsiteY1" fmla="*/ 1541295 h 1797522"/>
              <a:gd name="connsiteX2" fmla="*/ 2455563 w 4126727"/>
              <a:gd name="connsiteY2" fmla="*/ 218118 h 1797522"/>
              <a:gd name="connsiteX3" fmla="*/ 4126727 w 4126727"/>
              <a:gd name="connsiteY3" fmla="*/ 528 h 1797522"/>
              <a:gd name="connsiteX0" fmla="*/ 0 w 4126727"/>
              <a:gd name="connsiteY0" fmla="*/ 1803447 h 1803447"/>
              <a:gd name="connsiteX1" fmla="*/ 1423284 w 4126727"/>
              <a:gd name="connsiteY1" fmla="*/ 1547220 h 1803447"/>
              <a:gd name="connsiteX2" fmla="*/ 2455563 w 4126727"/>
              <a:gd name="connsiteY2" fmla="*/ 224043 h 1803447"/>
              <a:gd name="connsiteX3" fmla="*/ 4126727 w 4126727"/>
              <a:gd name="connsiteY3" fmla="*/ 6453 h 1803447"/>
              <a:gd name="connsiteX0" fmla="*/ 0 w 4126727"/>
              <a:gd name="connsiteY0" fmla="*/ 1796994 h 1796994"/>
              <a:gd name="connsiteX1" fmla="*/ 1423284 w 4126727"/>
              <a:gd name="connsiteY1" fmla="*/ 1540767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02709 h 1796994"/>
              <a:gd name="connsiteX3" fmla="*/ 4126727 w 4126727"/>
              <a:gd name="connsiteY3" fmla="*/ 0 h 1796994"/>
              <a:gd name="connsiteX0" fmla="*/ 0 w 4126727"/>
              <a:gd name="connsiteY0" fmla="*/ 1797971 h 1797971"/>
              <a:gd name="connsiteX1" fmla="*/ 1423284 w 4126727"/>
              <a:gd name="connsiteY1" fmla="*/ 1507697 h 1797971"/>
              <a:gd name="connsiteX2" fmla="*/ 2427541 w 4126727"/>
              <a:gd name="connsiteY2" fmla="*/ 210055 h 1797971"/>
              <a:gd name="connsiteX3" fmla="*/ 4126727 w 4126727"/>
              <a:gd name="connsiteY3" fmla="*/ 977 h 1797971"/>
              <a:gd name="connsiteX0" fmla="*/ 0 w 4126727"/>
              <a:gd name="connsiteY0" fmla="*/ 1799969 h 1799969"/>
              <a:gd name="connsiteX1" fmla="*/ 1404602 w 4126727"/>
              <a:gd name="connsiteY1" fmla="*/ 1586302 h 1799969"/>
              <a:gd name="connsiteX2" fmla="*/ 2427541 w 4126727"/>
              <a:gd name="connsiteY2" fmla="*/ 212053 h 1799969"/>
              <a:gd name="connsiteX3" fmla="*/ 4126727 w 4126727"/>
              <a:gd name="connsiteY3" fmla="*/ 2975 h 179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6727" h="1799969">
                <a:moveTo>
                  <a:pt x="0" y="1799969"/>
                </a:moveTo>
                <a:cubicBezTo>
                  <a:pt x="418768" y="1782078"/>
                  <a:pt x="1000012" y="1850955"/>
                  <a:pt x="1404602" y="1586302"/>
                </a:cubicBezTo>
                <a:cubicBezTo>
                  <a:pt x="1809192" y="1321649"/>
                  <a:pt x="1973854" y="475941"/>
                  <a:pt x="2427541" y="212053"/>
                </a:cubicBezTo>
                <a:cubicBezTo>
                  <a:pt x="2881229" y="-51835"/>
                  <a:pt x="3546282" y="6950"/>
                  <a:pt x="4126727" y="2975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cxnSp>
        <p:nvCxnSpPr>
          <p:cNvPr id="39" name="Lige forbindelse 38">
            <a:extLst>
              <a:ext uri="{FF2B5EF4-FFF2-40B4-BE49-F238E27FC236}">
                <a16:creationId xmlns:a16="http://schemas.microsoft.com/office/drawing/2014/main" id="{40ABBEC1-8D32-4A9B-B065-CF2646457A31}"/>
              </a:ext>
            </a:extLst>
          </p:cNvPr>
          <p:cNvCxnSpPr>
            <a:cxnSpLocks/>
          </p:cNvCxnSpPr>
          <p:nvPr/>
        </p:nvCxnSpPr>
        <p:spPr>
          <a:xfrm>
            <a:off x="5066570" y="3442638"/>
            <a:ext cx="0" cy="124884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Kombinationstegning: figur 39">
            <a:extLst>
              <a:ext uri="{FF2B5EF4-FFF2-40B4-BE49-F238E27FC236}">
                <a16:creationId xmlns:a16="http://schemas.microsoft.com/office/drawing/2014/main" id="{0035CC41-05DE-40F0-8E87-7C48EA091BDA}"/>
              </a:ext>
            </a:extLst>
          </p:cNvPr>
          <p:cNvSpPr/>
          <p:nvPr/>
        </p:nvSpPr>
        <p:spPr>
          <a:xfrm>
            <a:off x="3623620" y="3444778"/>
            <a:ext cx="3114837" cy="1258914"/>
          </a:xfrm>
          <a:custGeom>
            <a:avLst/>
            <a:gdLst>
              <a:gd name="connsiteX0" fmla="*/ 0 w 4126727"/>
              <a:gd name="connsiteY0" fmla="*/ 1796994 h 1883225"/>
              <a:gd name="connsiteX1" fmla="*/ 1121134 w 4126727"/>
              <a:gd name="connsiteY1" fmla="*/ 1717481 h 1883225"/>
              <a:gd name="connsiteX2" fmla="*/ 2464905 w 4126727"/>
              <a:gd name="connsiteY2" fmla="*/ 294198 h 1883225"/>
              <a:gd name="connsiteX3" fmla="*/ 4126727 w 4126727"/>
              <a:gd name="connsiteY3" fmla="*/ 0 h 1883225"/>
              <a:gd name="connsiteX0" fmla="*/ 0 w 4126727"/>
              <a:gd name="connsiteY0" fmla="*/ 1796994 h 1818154"/>
              <a:gd name="connsiteX1" fmla="*/ 1423284 w 4126727"/>
              <a:gd name="connsiteY1" fmla="*/ 1447136 h 1818154"/>
              <a:gd name="connsiteX2" fmla="*/ 2464905 w 4126727"/>
              <a:gd name="connsiteY2" fmla="*/ 294198 h 1818154"/>
              <a:gd name="connsiteX3" fmla="*/ 4126727 w 4126727"/>
              <a:gd name="connsiteY3" fmla="*/ 0 h 181815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801258 h 1801258"/>
              <a:gd name="connsiteX1" fmla="*/ 1423284 w 4126727"/>
              <a:gd name="connsiteY1" fmla="*/ 1451400 h 1801258"/>
              <a:gd name="connsiteX2" fmla="*/ 2455563 w 4126727"/>
              <a:gd name="connsiteY2" fmla="*/ 187806 h 1801258"/>
              <a:gd name="connsiteX3" fmla="*/ 4126727 w 4126727"/>
              <a:gd name="connsiteY3" fmla="*/ 4264 h 1801258"/>
              <a:gd name="connsiteX0" fmla="*/ 0 w 4126727"/>
              <a:gd name="connsiteY0" fmla="*/ 1804904 h 1804904"/>
              <a:gd name="connsiteX1" fmla="*/ 1423284 w 4126727"/>
              <a:gd name="connsiteY1" fmla="*/ 1548677 h 1804904"/>
              <a:gd name="connsiteX2" fmla="*/ 2455563 w 4126727"/>
              <a:gd name="connsiteY2" fmla="*/ 191452 h 1804904"/>
              <a:gd name="connsiteX3" fmla="*/ 4126727 w 4126727"/>
              <a:gd name="connsiteY3" fmla="*/ 7910 h 1804904"/>
              <a:gd name="connsiteX0" fmla="*/ 0 w 4126727"/>
              <a:gd name="connsiteY0" fmla="*/ 1797522 h 1797522"/>
              <a:gd name="connsiteX1" fmla="*/ 1423284 w 4126727"/>
              <a:gd name="connsiteY1" fmla="*/ 1541295 h 1797522"/>
              <a:gd name="connsiteX2" fmla="*/ 2455563 w 4126727"/>
              <a:gd name="connsiteY2" fmla="*/ 218118 h 1797522"/>
              <a:gd name="connsiteX3" fmla="*/ 4126727 w 4126727"/>
              <a:gd name="connsiteY3" fmla="*/ 528 h 1797522"/>
              <a:gd name="connsiteX0" fmla="*/ 0 w 4126727"/>
              <a:gd name="connsiteY0" fmla="*/ 1803447 h 1803447"/>
              <a:gd name="connsiteX1" fmla="*/ 1423284 w 4126727"/>
              <a:gd name="connsiteY1" fmla="*/ 1547220 h 1803447"/>
              <a:gd name="connsiteX2" fmla="*/ 2455563 w 4126727"/>
              <a:gd name="connsiteY2" fmla="*/ 224043 h 1803447"/>
              <a:gd name="connsiteX3" fmla="*/ 4126727 w 4126727"/>
              <a:gd name="connsiteY3" fmla="*/ 6453 h 1803447"/>
              <a:gd name="connsiteX0" fmla="*/ 0 w 4126727"/>
              <a:gd name="connsiteY0" fmla="*/ 1796994 h 1796994"/>
              <a:gd name="connsiteX1" fmla="*/ 1423284 w 4126727"/>
              <a:gd name="connsiteY1" fmla="*/ 1540767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02709 h 1796994"/>
              <a:gd name="connsiteX3" fmla="*/ 4126727 w 4126727"/>
              <a:gd name="connsiteY3" fmla="*/ 0 h 1796994"/>
              <a:gd name="connsiteX0" fmla="*/ 0 w 4126727"/>
              <a:gd name="connsiteY0" fmla="*/ 1797971 h 1797971"/>
              <a:gd name="connsiteX1" fmla="*/ 1423284 w 4126727"/>
              <a:gd name="connsiteY1" fmla="*/ 1507697 h 1797971"/>
              <a:gd name="connsiteX2" fmla="*/ 2427541 w 4126727"/>
              <a:gd name="connsiteY2" fmla="*/ 210055 h 1797971"/>
              <a:gd name="connsiteX3" fmla="*/ 4126727 w 4126727"/>
              <a:gd name="connsiteY3" fmla="*/ 977 h 1797971"/>
              <a:gd name="connsiteX0" fmla="*/ 0 w 4126727"/>
              <a:gd name="connsiteY0" fmla="*/ 1799969 h 1799969"/>
              <a:gd name="connsiteX1" fmla="*/ 1404602 w 4126727"/>
              <a:gd name="connsiteY1" fmla="*/ 1586302 h 1799969"/>
              <a:gd name="connsiteX2" fmla="*/ 2427541 w 4126727"/>
              <a:gd name="connsiteY2" fmla="*/ 212053 h 1799969"/>
              <a:gd name="connsiteX3" fmla="*/ 4126727 w 4126727"/>
              <a:gd name="connsiteY3" fmla="*/ 2975 h 179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6727" h="1799969">
                <a:moveTo>
                  <a:pt x="0" y="1799969"/>
                </a:moveTo>
                <a:cubicBezTo>
                  <a:pt x="418768" y="1782078"/>
                  <a:pt x="1000012" y="1850955"/>
                  <a:pt x="1404602" y="1586302"/>
                </a:cubicBezTo>
                <a:cubicBezTo>
                  <a:pt x="1809192" y="1321649"/>
                  <a:pt x="1973854" y="475941"/>
                  <a:pt x="2427541" y="212053"/>
                </a:cubicBezTo>
                <a:cubicBezTo>
                  <a:pt x="2881229" y="-51835"/>
                  <a:pt x="3546282" y="6950"/>
                  <a:pt x="4126727" y="2975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579915BD-FDC0-454E-A792-1688F3D4E9A4}"/>
              </a:ext>
            </a:extLst>
          </p:cNvPr>
          <p:cNvSpPr/>
          <p:nvPr/>
        </p:nvSpPr>
        <p:spPr>
          <a:xfrm>
            <a:off x="6407593" y="3172619"/>
            <a:ext cx="752412" cy="736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cxnSp>
        <p:nvCxnSpPr>
          <p:cNvPr id="36" name="Lige forbindelse 35">
            <a:extLst>
              <a:ext uri="{FF2B5EF4-FFF2-40B4-BE49-F238E27FC236}">
                <a16:creationId xmlns:a16="http://schemas.microsoft.com/office/drawing/2014/main" id="{17A815E2-773E-459F-B7EE-D305E1BD8DC2}"/>
              </a:ext>
            </a:extLst>
          </p:cNvPr>
          <p:cNvCxnSpPr>
            <a:cxnSpLocks/>
          </p:cNvCxnSpPr>
          <p:nvPr/>
        </p:nvCxnSpPr>
        <p:spPr>
          <a:xfrm>
            <a:off x="4698365" y="3444724"/>
            <a:ext cx="0" cy="1248842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Kombinationstegning: figur 41">
            <a:extLst>
              <a:ext uri="{FF2B5EF4-FFF2-40B4-BE49-F238E27FC236}">
                <a16:creationId xmlns:a16="http://schemas.microsoft.com/office/drawing/2014/main" id="{79A8204C-0FB6-4CA4-88E9-7FF59A6B7313}"/>
              </a:ext>
            </a:extLst>
          </p:cNvPr>
          <p:cNvSpPr/>
          <p:nvPr/>
        </p:nvSpPr>
        <p:spPr>
          <a:xfrm>
            <a:off x="3620337" y="3440553"/>
            <a:ext cx="2353700" cy="1265225"/>
          </a:xfrm>
          <a:custGeom>
            <a:avLst/>
            <a:gdLst>
              <a:gd name="connsiteX0" fmla="*/ 0 w 4126727"/>
              <a:gd name="connsiteY0" fmla="*/ 1796994 h 1883225"/>
              <a:gd name="connsiteX1" fmla="*/ 1121134 w 4126727"/>
              <a:gd name="connsiteY1" fmla="*/ 1717481 h 1883225"/>
              <a:gd name="connsiteX2" fmla="*/ 2464905 w 4126727"/>
              <a:gd name="connsiteY2" fmla="*/ 294198 h 1883225"/>
              <a:gd name="connsiteX3" fmla="*/ 4126727 w 4126727"/>
              <a:gd name="connsiteY3" fmla="*/ 0 h 1883225"/>
              <a:gd name="connsiteX0" fmla="*/ 0 w 4126727"/>
              <a:gd name="connsiteY0" fmla="*/ 1796994 h 1818154"/>
              <a:gd name="connsiteX1" fmla="*/ 1423284 w 4126727"/>
              <a:gd name="connsiteY1" fmla="*/ 1447136 h 1818154"/>
              <a:gd name="connsiteX2" fmla="*/ 2464905 w 4126727"/>
              <a:gd name="connsiteY2" fmla="*/ 294198 h 1818154"/>
              <a:gd name="connsiteX3" fmla="*/ 4126727 w 4126727"/>
              <a:gd name="connsiteY3" fmla="*/ 0 h 181815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801258 h 1801258"/>
              <a:gd name="connsiteX1" fmla="*/ 1423284 w 4126727"/>
              <a:gd name="connsiteY1" fmla="*/ 1451400 h 1801258"/>
              <a:gd name="connsiteX2" fmla="*/ 2455563 w 4126727"/>
              <a:gd name="connsiteY2" fmla="*/ 187806 h 1801258"/>
              <a:gd name="connsiteX3" fmla="*/ 4126727 w 4126727"/>
              <a:gd name="connsiteY3" fmla="*/ 4264 h 1801258"/>
              <a:gd name="connsiteX0" fmla="*/ 0 w 4126727"/>
              <a:gd name="connsiteY0" fmla="*/ 1804904 h 1804904"/>
              <a:gd name="connsiteX1" fmla="*/ 1423284 w 4126727"/>
              <a:gd name="connsiteY1" fmla="*/ 1548677 h 1804904"/>
              <a:gd name="connsiteX2" fmla="*/ 2455563 w 4126727"/>
              <a:gd name="connsiteY2" fmla="*/ 191452 h 1804904"/>
              <a:gd name="connsiteX3" fmla="*/ 4126727 w 4126727"/>
              <a:gd name="connsiteY3" fmla="*/ 7910 h 1804904"/>
              <a:gd name="connsiteX0" fmla="*/ 0 w 4126727"/>
              <a:gd name="connsiteY0" fmla="*/ 1797522 h 1797522"/>
              <a:gd name="connsiteX1" fmla="*/ 1423284 w 4126727"/>
              <a:gd name="connsiteY1" fmla="*/ 1541295 h 1797522"/>
              <a:gd name="connsiteX2" fmla="*/ 2455563 w 4126727"/>
              <a:gd name="connsiteY2" fmla="*/ 218118 h 1797522"/>
              <a:gd name="connsiteX3" fmla="*/ 4126727 w 4126727"/>
              <a:gd name="connsiteY3" fmla="*/ 528 h 1797522"/>
              <a:gd name="connsiteX0" fmla="*/ 0 w 4126727"/>
              <a:gd name="connsiteY0" fmla="*/ 1803447 h 1803447"/>
              <a:gd name="connsiteX1" fmla="*/ 1423284 w 4126727"/>
              <a:gd name="connsiteY1" fmla="*/ 1547220 h 1803447"/>
              <a:gd name="connsiteX2" fmla="*/ 2455563 w 4126727"/>
              <a:gd name="connsiteY2" fmla="*/ 224043 h 1803447"/>
              <a:gd name="connsiteX3" fmla="*/ 4126727 w 4126727"/>
              <a:gd name="connsiteY3" fmla="*/ 6453 h 1803447"/>
              <a:gd name="connsiteX0" fmla="*/ 0 w 4126727"/>
              <a:gd name="connsiteY0" fmla="*/ 1796994 h 1796994"/>
              <a:gd name="connsiteX1" fmla="*/ 1423284 w 4126727"/>
              <a:gd name="connsiteY1" fmla="*/ 1540767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02709 h 1796994"/>
              <a:gd name="connsiteX3" fmla="*/ 4126727 w 4126727"/>
              <a:gd name="connsiteY3" fmla="*/ 0 h 1796994"/>
              <a:gd name="connsiteX0" fmla="*/ 0 w 4126727"/>
              <a:gd name="connsiteY0" fmla="*/ 1797971 h 1797971"/>
              <a:gd name="connsiteX1" fmla="*/ 1423284 w 4126727"/>
              <a:gd name="connsiteY1" fmla="*/ 1507697 h 1797971"/>
              <a:gd name="connsiteX2" fmla="*/ 2427541 w 4126727"/>
              <a:gd name="connsiteY2" fmla="*/ 210055 h 1797971"/>
              <a:gd name="connsiteX3" fmla="*/ 4126727 w 4126727"/>
              <a:gd name="connsiteY3" fmla="*/ 977 h 1797971"/>
              <a:gd name="connsiteX0" fmla="*/ 0 w 4126727"/>
              <a:gd name="connsiteY0" fmla="*/ 1799969 h 1799969"/>
              <a:gd name="connsiteX1" fmla="*/ 1404602 w 4126727"/>
              <a:gd name="connsiteY1" fmla="*/ 1586302 h 1799969"/>
              <a:gd name="connsiteX2" fmla="*/ 2427541 w 4126727"/>
              <a:gd name="connsiteY2" fmla="*/ 212053 h 1799969"/>
              <a:gd name="connsiteX3" fmla="*/ 4126727 w 4126727"/>
              <a:gd name="connsiteY3" fmla="*/ 2975 h 179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6727" h="1799969">
                <a:moveTo>
                  <a:pt x="0" y="1799969"/>
                </a:moveTo>
                <a:cubicBezTo>
                  <a:pt x="418768" y="1782078"/>
                  <a:pt x="1000012" y="1850955"/>
                  <a:pt x="1404602" y="1586302"/>
                </a:cubicBezTo>
                <a:cubicBezTo>
                  <a:pt x="1809192" y="1321649"/>
                  <a:pt x="1973854" y="475941"/>
                  <a:pt x="2427541" y="212053"/>
                </a:cubicBezTo>
                <a:cubicBezTo>
                  <a:pt x="2881229" y="-51835"/>
                  <a:pt x="3546282" y="6950"/>
                  <a:pt x="4126727" y="2975"/>
                </a:cubicBezTo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66" name="Tekstfelt 65">
            <a:extLst>
              <a:ext uri="{FF2B5EF4-FFF2-40B4-BE49-F238E27FC236}">
                <a16:creationId xmlns:a16="http://schemas.microsoft.com/office/drawing/2014/main" id="{0F667D07-A304-4A58-BA87-43E8EC09A4E6}"/>
              </a:ext>
            </a:extLst>
          </p:cNvPr>
          <p:cNvSpPr txBox="1"/>
          <p:nvPr/>
        </p:nvSpPr>
        <p:spPr>
          <a:xfrm>
            <a:off x="2971201" y="5681240"/>
            <a:ext cx="29525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350" b="1" dirty="0" err="1">
                <a:solidFill>
                  <a:srgbClr val="FF0000"/>
                </a:solidFill>
              </a:rPr>
              <a:t>multiplying</a:t>
            </a:r>
            <a:r>
              <a:rPr lang="da-DK" sz="1350" b="1" dirty="0">
                <a:solidFill>
                  <a:srgbClr val="FF0000"/>
                </a:solidFill>
              </a:rPr>
              <a:t> all </a:t>
            </a:r>
            <a:r>
              <a:rPr lang="da-DK" sz="1350" b="1" dirty="0" err="1">
                <a:solidFill>
                  <a:srgbClr val="FF0000"/>
                </a:solidFill>
              </a:rPr>
              <a:t>numbers</a:t>
            </a:r>
            <a:r>
              <a:rPr lang="da-DK" sz="1350" b="1" dirty="0">
                <a:solidFill>
                  <a:srgbClr val="FF0000"/>
                </a:solidFill>
              </a:rPr>
              <a:t> </a:t>
            </a:r>
            <a:r>
              <a:rPr lang="da-DK" sz="1350" b="1" dirty="0" err="1">
                <a:solidFill>
                  <a:srgbClr val="FF0000"/>
                </a:solidFill>
              </a:rPr>
              <a:t>yields</a:t>
            </a:r>
            <a:r>
              <a:rPr lang="da-DK" sz="1350" b="1" dirty="0">
                <a:solidFill>
                  <a:srgbClr val="FF0000"/>
                </a:solidFill>
              </a:rPr>
              <a:t> 0.00024</a:t>
            </a:r>
          </a:p>
        </p:txBody>
      </p:sp>
      <p:sp>
        <p:nvSpPr>
          <p:cNvPr id="67" name="Tekstfelt 66">
            <a:extLst>
              <a:ext uri="{FF2B5EF4-FFF2-40B4-BE49-F238E27FC236}">
                <a16:creationId xmlns:a16="http://schemas.microsoft.com/office/drawing/2014/main" id="{E2D40EE3-BC2F-42DD-AA0A-EC57DA74D65F}"/>
              </a:ext>
            </a:extLst>
          </p:cNvPr>
          <p:cNvSpPr txBox="1"/>
          <p:nvPr/>
        </p:nvSpPr>
        <p:spPr>
          <a:xfrm>
            <a:off x="2971200" y="5497813"/>
            <a:ext cx="29525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350" b="1" dirty="0" err="1">
                <a:solidFill>
                  <a:srgbClr val="00B050"/>
                </a:solidFill>
              </a:rPr>
              <a:t>multiplying</a:t>
            </a:r>
            <a:r>
              <a:rPr lang="da-DK" sz="1350" b="1" dirty="0">
                <a:solidFill>
                  <a:srgbClr val="00B050"/>
                </a:solidFill>
              </a:rPr>
              <a:t> all </a:t>
            </a:r>
            <a:r>
              <a:rPr lang="da-DK" sz="1350" b="1" dirty="0" err="1">
                <a:solidFill>
                  <a:srgbClr val="00B050"/>
                </a:solidFill>
              </a:rPr>
              <a:t>numbers</a:t>
            </a:r>
            <a:r>
              <a:rPr lang="da-DK" sz="1350" b="1" dirty="0">
                <a:solidFill>
                  <a:srgbClr val="00B050"/>
                </a:solidFill>
              </a:rPr>
              <a:t> </a:t>
            </a:r>
            <a:r>
              <a:rPr lang="da-DK" sz="1350" b="1" dirty="0" err="1">
                <a:solidFill>
                  <a:srgbClr val="00B050"/>
                </a:solidFill>
              </a:rPr>
              <a:t>yields</a:t>
            </a:r>
            <a:r>
              <a:rPr lang="da-DK" sz="1350" b="1" dirty="0">
                <a:solidFill>
                  <a:srgbClr val="00B050"/>
                </a:solidFill>
              </a:rPr>
              <a:t> 0.00017</a:t>
            </a:r>
          </a:p>
        </p:txBody>
      </p:sp>
      <p:sp>
        <p:nvSpPr>
          <p:cNvPr id="69" name="Tekstfelt 68">
            <a:extLst>
              <a:ext uri="{FF2B5EF4-FFF2-40B4-BE49-F238E27FC236}">
                <a16:creationId xmlns:a16="http://schemas.microsoft.com/office/drawing/2014/main" id="{53F37619-383A-45F1-B0F8-7BBAF707A808}"/>
              </a:ext>
            </a:extLst>
          </p:cNvPr>
          <p:cNvSpPr txBox="1"/>
          <p:nvPr/>
        </p:nvSpPr>
        <p:spPr>
          <a:xfrm>
            <a:off x="2971200" y="5312515"/>
            <a:ext cx="29525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350" b="1" dirty="0" err="1">
                <a:solidFill>
                  <a:srgbClr val="002060"/>
                </a:solidFill>
              </a:rPr>
              <a:t>multiplying</a:t>
            </a:r>
            <a:r>
              <a:rPr lang="da-DK" sz="1350" b="1" dirty="0">
                <a:solidFill>
                  <a:srgbClr val="002060"/>
                </a:solidFill>
              </a:rPr>
              <a:t> all </a:t>
            </a:r>
            <a:r>
              <a:rPr lang="da-DK" sz="1350" b="1" dirty="0" err="1">
                <a:solidFill>
                  <a:srgbClr val="002060"/>
                </a:solidFill>
              </a:rPr>
              <a:t>numbers</a:t>
            </a:r>
            <a:r>
              <a:rPr lang="da-DK" sz="1350" b="1" dirty="0">
                <a:solidFill>
                  <a:srgbClr val="002060"/>
                </a:solidFill>
              </a:rPr>
              <a:t> </a:t>
            </a:r>
            <a:r>
              <a:rPr lang="da-DK" sz="1350" b="1" dirty="0" err="1">
                <a:solidFill>
                  <a:srgbClr val="002060"/>
                </a:solidFill>
              </a:rPr>
              <a:t>yields</a:t>
            </a:r>
            <a:r>
              <a:rPr lang="da-DK" sz="1350" b="1" dirty="0">
                <a:solidFill>
                  <a:srgbClr val="002060"/>
                </a:solidFill>
              </a:rPr>
              <a:t> 0.00005</a:t>
            </a:r>
          </a:p>
        </p:txBody>
      </p:sp>
      <p:sp>
        <p:nvSpPr>
          <p:cNvPr id="71" name="Kombinationstegning: figur 70">
            <a:extLst>
              <a:ext uri="{FF2B5EF4-FFF2-40B4-BE49-F238E27FC236}">
                <a16:creationId xmlns:a16="http://schemas.microsoft.com/office/drawing/2014/main" id="{F11955BF-7CCB-4FE1-A019-0CB484B3D6AB}"/>
              </a:ext>
            </a:extLst>
          </p:cNvPr>
          <p:cNvSpPr/>
          <p:nvPr/>
        </p:nvSpPr>
        <p:spPr>
          <a:xfrm flipV="1">
            <a:off x="5867593" y="3442638"/>
            <a:ext cx="540000" cy="0"/>
          </a:xfrm>
          <a:custGeom>
            <a:avLst/>
            <a:gdLst>
              <a:gd name="connsiteX0" fmla="*/ 0 w 4126727"/>
              <a:gd name="connsiteY0" fmla="*/ 1796994 h 1883225"/>
              <a:gd name="connsiteX1" fmla="*/ 1121134 w 4126727"/>
              <a:gd name="connsiteY1" fmla="*/ 1717481 h 1883225"/>
              <a:gd name="connsiteX2" fmla="*/ 2464905 w 4126727"/>
              <a:gd name="connsiteY2" fmla="*/ 294198 h 1883225"/>
              <a:gd name="connsiteX3" fmla="*/ 4126727 w 4126727"/>
              <a:gd name="connsiteY3" fmla="*/ 0 h 1883225"/>
              <a:gd name="connsiteX0" fmla="*/ 0 w 4126727"/>
              <a:gd name="connsiteY0" fmla="*/ 1796994 h 1818154"/>
              <a:gd name="connsiteX1" fmla="*/ 1423284 w 4126727"/>
              <a:gd name="connsiteY1" fmla="*/ 1447136 h 1818154"/>
              <a:gd name="connsiteX2" fmla="*/ 2464905 w 4126727"/>
              <a:gd name="connsiteY2" fmla="*/ 294198 h 1818154"/>
              <a:gd name="connsiteX3" fmla="*/ 4126727 w 4126727"/>
              <a:gd name="connsiteY3" fmla="*/ 0 h 181815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801258 h 1801258"/>
              <a:gd name="connsiteX1" fmla="*/ 1423284 w 4126727"/>
              <a:gd name="connsiteY1" fmla="*/ 1451400 h 1801258"/>
              <a:gd name="connsiteX2" fmla="*/ 2455563 w 4126727"/>
              <a:gd name="connsiteY2" fmla="*/ 187806 h 1801258"/>
              <a:gd name="connsiteX3" fmla="*/ 4126727 w 4126727"/>
              <a:gd name="connsiteY3" fmla="*/ 4264 h 1801258"/>
              <a:gd name="connsiteX0" fmla="*/ 0 w 4126727"/>
              <a:gd name="connsiteY0" fmla="*/ 1804904 h 1804904"/>
              <a:gd name="connsiteX1" fmla="*/ 1423284 w 4126727"/>
              <a:gd name="connsiteY1" fmla="*/ 1548677 h 1804904"/>
              <a:gd name="connsiteX2" fmla="*/ 2455563 w 4126727"/>
              <a:gd name="connsiteY2" fmla="*/ 191452 h 1804904"/>
              <a:gd name="connsiteX3" fmla="*/ 4126727 w 4126727"/>
              <a:gd name="connsiteY3" fmla="*/ 7910 h 1804904"/>
              <a:gd name="connsiteX0" fmla="*/ 0 w 4126727"/>
              <a:gd name="connsiteY0" fmla="*/ 1797522 h 1797522"/>
              <a:gd name="connsiteX1" fmla="*/ 1423284 w 4126727"/>
              <a:gd name="connsiteY1" fmla="*/ 1541295 h 1797522"/>
              <a:gd name="connsiteX2" fmla="*/ 2455563 w 4126727"/>
              <a:gd name="connsiteY2" fmla="*/ 218118 h 1797522"/>
              <a:gd name="connsiteX3" fmla="*/ 4126727 w 4126727"/>
              <a:gd name="connsiteY3" fmla="*/ 528 h 1797522"/>
              <a:gd name="connsiteX0" fmla="*/ 0 w 4126727"/>
              <a:gd name="connsiteY0" fmla="*/ 1803447 h 1803447"/>
              <a:gd name="connsiteX1" fmla="*/ 1423284 w 4126727"/>
              <a:gd name="connsiteY1" fmla="*/ 1547220 h 1803447"/>
              <a:gd name="connsiteX2" fmla="*/ 2455563 w 4126727"/>
              <a:gd name="connsiteY2" fmla="*/ 224043 h 1803447"/>
              <a:gd name="connsiteX3" fmla="*/ 4126727 w 4126727"/>
              <a:gd name="connsiteY3" fmla="*/ 6453 h 1803447"/>
              <a:gd name="connsiteX0" fmla="*/ 0 w 4126727"/>
              <a:gd name="connsiteY0" fmla="*/ 1796994 h 1796994"/>
              <a:gd name="connsiteX1" fmla="*/ 1423284 w 4126727"/>
              <a:gd name="connsiteY1" fmla="*/ 1540767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02709 h 1796994"/>
              <a:gd name="connsiteX3" fmla="*/ 4126727 w 4126727"/>
              <a:gd name="connsiteY3" fmla="*/ 0 h 1796994"/>
              <a:gd name="connsiteX0" fmla="*/ 0 w 4126727"/>
              <a:gd name="connsiteY0" fmla="*/ 1797971 h 1797971"/>
              <a:gd name="connsiteX1" fmla="*/ 1423284 w 4126727"/>
              <a:gd name="connsiteY1" fmla="*/ 1507697 h 1797971"/>
              <a:gd name="connsiteX2" fmla="*/ 2427541 w 4126727"/>
              <a:gd name="connsiteY2" fmla="*/ 210055 h 1797971"/>
              <a:gd name="connsiteX3" fmla="*/ 4126727 w 4126727"/>
              <a:gd name="connsiteY3" fmla="*/ 977 h 1797971"/>
              <a:gd name="connsiteX0" fmla="*/ 0 w 4126727"/>
              <a:gd name="connsiteY0" fmla="*/ 1799969 h 1799969"/>
              <a:gd name="connsiteX1" fmla="*/ 1404602 w 4126727"/>
              <a:gd name="connsiteY1" fmla="*/ 1586302 h 1799969"/>
              <a:gd name="connsiteX2" fmla="*/ 2427541 w 4126727"/>
              <a:gd name="connsiteY2" fmla="*/ 212053 h 1799969"/>
              <a:gd name="connsiteX3" fmla="*/ 4126727 w 4126727"/>
              <a:gd name="connsiteY3" fmla="*/ 2975 h 179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6727" h="1799969">
                <a:moveTo>
                  <a:pt x="0" y="1799969"/>
                </a:moveTo>
                <a:cubicBezTo>
                  <a:pt x="418768" y="1782078"/>
                  <a:pt x="1000012" y="1850955"/>
                  <a:pt x="1404602" y="1586302"/>
                </a:cubicBezTo>
                <a:cubicBezTo>
                  <a:pt x="1809192" y="1321649"/>
                  <a:pt x="1973854" y="475941"/>
                  <a:pt x="2427541" y="212053"/>
                </a:cubicBezTo>
                <a:cubicBezTo>
                  <a:pt x="2881229" y="-51835"/>
                  <a:pt x="3546282" y="6950"/>
                  <a:pt x="4126727" y="2975"/>
                </a:cubicBezTo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</p:spTree>
    <p:extLst>
      <p:ext uri="{BB962C8B-B14F-4D97-AF65-F5344CB8AC3E}">
        <p14:creationId xmlns:p14="http://schemas.microsoft.com/office/powerpoint/2010/main" val="371010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C02AA-7681-EAD5-FB7F-6A8E86327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FE708-D07B-4A4C-3909-297AE6A97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080" y="136524"/>
            <a:ext cx="1885188" cy="36512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sz="2400"/>
              <a:t>Some Math</a:t>
            </a:r>
            <a:endParaRPr lang="da-DK" sz="600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9CD1DB0-E6CF-6BF9-9B02-531C8BD5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4" name="Picture 13" descr="\documentclass{article}&#10;\usepackage{amsmath}&#10;\pagestyle{empty}&#10;\begin{document}&#10;&#10;&#10;\begin{equation}&#10;\prod_{y_i = 1 } p\left(x_i\right)&#10;\end{equation}&#10;&#10;\end{document}" title="IguanaTex Bitmap Display">
            <a:extLst>
              <a:ext uri="{FF2B5EF4-FFF2-40B4-BE49-F238E27FC236}">
                <a16:creationId xmlns:a16="http://schemas.microsoft.com/office/drawing/2014/main" id="{544E8899-B320-4E0B-2B1E-9A556A3768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/>
          <a:srcRect r="75841"/>
          <a:stretch/>
        </p:blipFill>
        <p:spPr>
          <a:xfrm>
            <a:off x="256033" y="231174"/>
            <a:ext cx="1176527" cy="574919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\begin{equation}&#10;\prod_{y_i = 0 }\left(1-p\left(x_i\right)\right)&#10;\end{equation}&#10;&#10;&#10;\end{document}" title="IguanaTex Bitmap Display">
            <a:extLst>
              <a:ext uri="{FF2B5EF4-FFF2-40B4-BE49-F238E27FC236}">
                <a16:creationId xmlns:a16="http://schemas.microsoft.com/office/drawing/2014/main" id="{F6BD3FCF-385B-D651-66E4-B96F2977AD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0"/>
          <a:srcRect r="66731"/>
          <a:stretch/>
        </p:blipFill>
        <p:spPr>
          <a:xfrm>
            <a:off x="1871473" y="233141"/>
            <a:ext cx="1725167" cy="572952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\begin{equation}&#10;L(\beta)=\prod_{y_i=1} p\left(x_i\right) \times \prod_{y_i=0}\left(1-p\left(x_i\right)\right)&#10;\end{equation}&#10;&#10;&#10;\end{document}" title="IguanaTex Bitmap Display">
            <a:extLst>
              <a:ext uri="{FF2B5EF4-FFF2-40B4-BE49-F238E27FC236}">
                <a16:creationId xmlns:a16="http://schemas.microsoft.com/office/drawing/2014/main" id="{834070D1-88A9-304F-394C-32137BC7719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1"/>
          <a:srcRect r="36185"/>
          <a:stretch/>
        </p:blipFill>
        <p:spPr>
          <a:xfrm>
            <a:off x="150903" y="1033241"/>
            <a:ext cx="4024857" cy="572952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\begin{equation}&#10;L(\beta)=\prod_{0, 1} p\left(x_i\right)^{y_i} \times\left(1-p\left(x_i\right)\right)^{1-y_i}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6C55F0B8-C2CD-F5E6-667C-F6E97393526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2"/>
          <a:srcRect r="36468"/>
          <a:stretch/>
        </p:blipFill>
        <p:spPr>
          <a:xfrm>
            <a:off x="150903" y="1945638"/>
            <a:ext cx="4024857" cy="576564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\begin{equation}&#10;l(\beta)=\sum_{i=1}^n y_i \log \left(p\left(x_i\right)\right)+\left(1-y_i\right) \log \left(1-p\left(x_i\right)\right)&#10;\end{equation}&#10;&#10;&#10;\end{document}" title="IguanaTex Bitmap Display">
            <a:extLst>
              <a:ext uri="{FF2B5EF4-FFF2-40B4-BE49-F238E27FC236}">
                <a16:creationId xmlns:a16="http://schemas.microsoft.com/office/drawing/2014/main" id="{7A8D96B3-F9F8-11EF-B9C9-20C7FDFC4A1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3"/>
          <a:srcRect r="23292"/>
          <a:stretch/>
        </p:blipFill>
        <p:spPr>
          <a:xfrm>
            <a:off x="240793" y="2616200"/>
            <a:ext cx="5382767" cy="6933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65ACC4-971F-BC29-9369-306BAD376906}"/>
              </a:ext>
            </a:extLst>
          </p:cNvPr>
          <p:cNvSpPr txBox="1"/>
          <p:nvPr/>
        </p:nvSpPr>
        <p:spPr>
          <a:xfrm>
            <a:off x="716280" y="1666974"/>
            <a:ext cx="108204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/>
              <a:t>Likehood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3EC372-7239-0BD8-7254-9538C4304953}"/>
              </a:ext>
            </a:extLst>
          </p:cNvPr>
          <p:cNvCxnSpPr/>
          <p:nvPr/>
        </p:nvCxnSpPr>
        <p:spPr>
          <a:xfrm flipH="1" flipV="1">
            <a:off x="457200" y="1381660"/>
            <a:ext cx="190500" cy="39425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\documentclass{article}&#10;\usepackage{amsmath}&#10;\pagestyle{empty}&#10;\begin{document}&#10;&#10;&#10;\begin{equation}&#10;l(\beta)=\sum_{i=1}^n y_i \log \left(\frac{1}{1+e^{-\beta x_i}}\right)+\left(1-y_i\right) \log \left(\frac{e^{-\beta x_i}}{1+e^{-\beta x_i}}\right)&#10;\end{equation}&#10;&#10;\end{document}" title="IguanaTex Bitmap Display">
            <a:extLst>
              <a:ext uri="{FF2B5EF4-FFF2-40B4-BE49-F238E27FC236}">
                <a16:creationId xmlns:a16="http://schemas.microsoft.com/office/drawing/2014/main" id="{06ABB098-94A5-F3EF-B61D-33CE604F989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4"/>
          <a:srcRect r="16157"/>
          <a:stretch/>
        </p:blipFill>
        <p:spPr>
          <a:xfrm>
            <a:off x="256033" y="3548468"/>
            <a:ext cx="6274307" cy="693333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&#10;\begin{equation}&#10;l(\beta)=\sum_{i=1}^n y_i\left[\log \left(\frac{1}{1+e^{-\beta x_i}}\right)-\log \left(\frac{e^{-\beta x_i}}{1+e^{-\beta x_i}}\right)\right]+\log \left(\frac{e^{-\beta x_i}}{1+e^{-\beta x_i}}\right)&#10;\end{equation}&#10;&#10;\end{document}" title="IguanaTex Bitmap Display">
            <a:extLst>
              <a:ext uri="{FF2B5EF4-FFF2-40B4-BE49-F238E27FC236}">
                <a16:creationId xmlns:a16="http://schemas.microsoft.com/office/drawing/2014/main" id="{F8C70ABE-35E6-8A4D-CBD9-4D40C280D54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5"/>
          <a:srcRect r="6961"/>
          <a:stretch/>
        </p:blipFill>
        <p:spPr>
          <a:xfrm>
            <a:off x="256033" y="4418228"/>
            <a:ext cx="7828787" cy="693333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A26A8CD-5675-69F8-2F3B-157803A7C3B3}"/>
              </a:ext>
            </a:extLst>
          </p:cNvPr>
          <p:cNvCxnSpPr/>
          <p:nvPr/>
        </p:nvCxnSpPr>
        <p:spPr>
          <a:xfrm flipH="1" flipV="1">
            <a:off x="525780" y="3143141"/>
            <a:ext cx="190500" cy="39425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5BF06FB7-DED7-8D4D-8E00-44C9D8A7BC6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3126" y="3372041"/>
            <a:ext cx="945194" cy="5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1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D2EBA-44CE-BAE7-3F43-7A6AB2A2A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5B2619-ED51-6BC9-CEBF-E957169A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080" y="136524"/>
            <a:ext cx="1885188" cy="36512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sz="2400"/>
              <a:t>Some Math</a:t>
            </a:r>
            <a:endParaRPr lang="da-DK" sz="600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C7883D08-2BE9-8EC5-79E1-AB9A6196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4" name="Picture 13" descr="\documentclass{article}&#10;\usepackage{amsmath}&#10;\pagestyle{empty}&#10;\begin{document}&#10;&#10;&#10;\begin{equation}&#10;\prod_{y_i = 1 } p\left(x_i\right)&#10;\end{equation}&#10;&#10;\end{document}" title="IguanaTex Bitmap Display">
            <a:extLst>
              <a:ext uri="{FF2B5EF4-FFF2-40B4-BE49-F238E27FC236}">
                <a16:creationId xmlns:a16="http://schemas.microsoft.com/office/drawing/2014/main" id="{18A44F8B-99F9-D0A8-F101-514EF7513A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/>
          <a:srcRect r="75841"/>
          <a:stretch/>
        </p:blipFill>
        <p:spPr>
          <a:xfrm>
            <a:off x="256033" y="231174"/>
            <a:ext cx="1176527" cy="574919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\begin{equation}&#10;\prod_{y_i = 0 }\left(1-p\left(x_i\right)\right)&#10;\end{equation}&#10;&#10;&#10;\end{document}" title="IguanaTex Bitmap Display">
            <a:extLst>
              <a:ext uri="{FF2B5EF4-FFF2-40B4-BE49-F238E27FC236}">
                <a16:creationId xmlns:a16="http://schemas.microsoft.com/office/drawing/2014/main" id="{BD976523-1023-313F-904E-959CDD2950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9"/>
          <a:srcRect r="66731"/>
          <a:stretch/>
        </p:blipFill>
        <p:spPr>
          <a:xfrm>
            <a:off x="1871473" y="233141"/>
            <a:ext cx="1725167" cy="572952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&#10;\begin{equation}&#10;l(\beta)=\sum_{i=1}^n y_i\left[\log \left(\frac{1}{1+e^{-\beta x_i}}\right)-\log \left(\frac{e^{-\beta x_i}}{1+e^{-\beta x_i}}\right)\right]+\log \left(\frac{e^{-\beta x_i}}{1+e^{-\beta x_i}}\right)&#10;\end{equation}&#10;&#10;\end{document}" title="IguanaTex Bitmap Display">
            <a:extLst>
              <a:ext uri="{FF2B5EF4-FFF2-40B4-BE49-F238E27FC236}">
                <a16:creationId xmlns:a16="http://schemas.microsoft.com/office/drawing/2014/main" id="{A8217BB7-9E80-0C19-9857-055A4E25AA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/>
          <a:srcRect r="6961"/>
          <a:stretch/>
        </p:blipFill>
        <p:spPr>
          <a:xfrm>
            <a:off x="256033" y="1042568"/>
            <a:ext cx="7828787" cy="69333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&#10;\begin{equation}&#10;l(\beta)=\sum_{i=1}^n y_i\left[\log \left(e^{\beta x_i}\right)\right]+\log \left(\frac{e^{-\beta x_i}}{1+e^{-\beta x_i}} \times \frac{e^{\beta x_i}}{e^{\beta x_i}}\right)&#10;\end{equation}&#10;&#10;\end{document}" title="IguanaTex Bitmap Display">
            <a:extLst>
              <a:ext uri="{FF2B5EF4-FFF2-40B4-BE49-F238E27FC236}">
                <a16:creationId xmlns:a16="http://schemas.microsoft.com/office/drawing/2014/main" id="{DF063BC3-D36E-83ED-D290-0FC9F1A4BBC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/>
          <a:srcRect r="20765"/>
          <a:stretch/>
        </p:blipFill>
        <p:spPr>
          <a:xfrm>
            <a:off x="256033" y="1972376"/>
            <a:ext cx="5672327" cy="693333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\begin{equation}&#10;l(\beta)=\sum_{i=1}^n y_i \beta x_i+\log \left(\frac{1}{1+e^{\beta x_i}}\right)&#10;\end{equation}&#10;&#10;&#10;\end{document}" title="IguanaTex Bitmap Display">
            <a:extLst>
              <a:ext uri="{FF2B5EF4-FFF2-40B4-BE49-F238E27FC236}">
                <a16:creationId xmlns:a16="http://schemas.microsoft.com/office/drawing/2014/main" id="{A273E5C5-1B0D-4A30-65FA-A398823D143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2"/>
          <a:srcRect r="39482"/>
          <a:stretch/>
        </p:blipFill>
        <p:spPr>
          <a:xfrm>
            <a:off x="256033" y="2919329"/>
            <a:ext cx="3759707" cy="693333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\begin{equation}&#10;l(\beta)=\sum_{i=1}^n y_i \beta x_i-\log \left(1+e^{\beta x_i}\right)&#10;\end{equation}&#10;&#10;&#10;\end{document}" title="IguanaTex Bitmap Display">
            <a:extLst>
              <a:ext uri="{FF2B5EF4-FFF2-40B4-BE49-F238E27FC236}">
                <a16:creationId xmlns:a16="http://schemas.microsoft.com/office/drawing/2014/main" id="{B72F8D85-E852-2C6B-9AA8-7BE0D60ADF9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3"/>
          <a:srcRect r="40855"/>
          <a:stretch/>
        </p:blipFill>
        <p:spPr>
          <a:xfrm>
            <a:off x="256033" y="3845625"/>
            <a:ext cx="3614927" cy="6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2ABDC-5011-0CBC-3345-C1AD5E346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99BC560-47B8-9EEB-2C9D-9A091D456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9" name="Picture 8" descr="\documentclass{article}&#10;\usepackage{amsmath}&#10;\pagestyle{empty}&#10;\begin{document}&#10;&#10;\begin{equation}&#10;l(\beta)=\sum_{i=1}^n y_i \beta x_i-\log \left(1+e^{\beta x_i}\right)&#10;\end{equation}&#10;&#10;&#10;\end{document}" title="IguanaTex Bitmap Display">
            <a:extLst>
              <a:ext uri="{FF2B5EF4-FFF2-40B4-BE49-F238E27FC236}">
                <a16:creationId xmlns:a16="http://schemas.microsoft.com/office/drawing/2014/main" id="{CCF12885-DBE4-4BD0-D315-D615CC762F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 r="40855"/>
          <a:stretch/>
        </p:blipFill>
        <p:spPr>
          <a:xfrm>
            <a:off x="1943403" y="1794607"/>
            <a:ext cx="5257193" cy="1008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5E8588-9D2F-185F-5EF3-036D0CEF9AEB}"/>
              </a:ext>
            </a:extLst>
          </p:cNvPr>
          <p:cNvSpPr txBox="1"/>
          <p:nvPr/>
        </p:nvSpPr>
        <p:spPr>
          <a:xfrm>
            <a:off x="1798320" y="891540"/>
            <a:ext cx="5257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This is what needs to be optimised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34CE7-5453-1A48-37FB-32B8A67FDA77}"/>
              </a:ext>
            </a:extLst>
          </p:cNvPr>
          <p:cNvSpPr txBox="1"/>
          <p:nvPr/>
        </p:nvSpPr>
        <p:spPr>
          <a:xfrm>
            <a:off x="1943403" y="3100729"/>
            <a:ext cx="5379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Gradient descent or (variations of) Newton 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Both use the derivative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CB84564E-CCFF-E478-A01D-9883BB90C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69787" y="4044867"/>
            <a:ext cx="4930809" cy="211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09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04248" y="1916832"/>
            <a:ext cx="129614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xtBox 4"/>
          <p:cNvSpPr txBox="1"/>
          <p:nvPr/>
        </p:nvSpPr>
        <p:spPr>
          <a:xfrm>
            <a:off x="6948264" y="2132856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</a:rPr>
              <a:t>Trained </a:t>
            </a:r>
          </a:p>
          <a:p>
            <a:pPr algn="ctr"/>
            <a:r>
              <a:rPr lang="en-US">
                <a:latin typeface="Calibri" panose="020F0502020204030204" pitchFamily="34" charset="0"/>
              </a:rPr>
              <a:t>model</a:t>
            </a:r>
            <a:endParaRPr lang="da-DK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31640" y="2564904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</a:rPr>
              <a:t>Labels</a:t>
            </a:r>
            <a:endParaRPr lang="da-DK" sz="1600">
              <a:latin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7544" y="5229200"/>
            <a:ext cx="1656184" cy="136815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59632" y="5661248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9552" y="6093296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</a:rPr>
              <a:t>Only features!</a:t>
            </a:r>
            <a:endParaRPr lang="da-DK" sz="1600">
              <a:latin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59832" y="2060848"/>
            <a:ext cx="100811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TextBox 23"/>
          <p:cNvSpPr txBox="1"/>
          <p:nvPr/>
        </p:nvSpPr>
        <p:spPr>
          <a:xfrm>
            <a:off x="3059832" y="2132856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</a:rPr>
              <a:t>Training data</a:t>
            </a:r>
            <a:endParaRPr lang="da-DK">
              <a:latin typeface="Calibri" panose="020F05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16016" y="1916832"/>
            <a:ext cx="129614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TextBox 27"/>
          <p:cNvSpPr txBox="1"/>
          <p:nvPr/>
        </p:nvSpPr>
        <p:spPr>
          <a:xfrm>
            <a:off x="4716016" y="1988840"/>
            <a:ext cx="122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</a:rPr>
              <a:t>Machine learning algorithm</a:t>
            </a:r>
            <a:endParaRPr lang="da-DK">
              <a:latin typeface="Calibri" panose="020F050202020403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7544" y="1772816"/>
            <a:ext cx="165618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TextBox 29"/>
          <p:cNvSpPr txBox="1"/>
          <p:nvPr/>
        </p:nvSpPr>
        <p:spPr>
          <a:xfrm>
            <a:off x="933500" y="184482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</a:rPr>
              <a:t>Data</a:t>
            </a:r>
            <a:endParaRPr lang="da-DK">
              <a:latin typeface="Calibri" panose="020F0502020204030204" pitchFamily="3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827584" y="2204864"/>
            <a:ext cx="36004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331640" y="2204864"/>
            <a:ext cx="36004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31640" y="2564904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</a:rPr>
              <a:t>Labels</a:t>
            </a:r>
            <a:endParaRPr lang="da-DK" sz="1600">
              <a:latin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7544" y="2564904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</a:rPr>
              <a:t>Features</a:t>
            </a:r>
            <a:endParaRPr lang="da-DK" sz="1600">
              <a:latin typeface="Calibri" panose="020F0502020204030204" pitchFamily="34" charset="0"/>
            </a:endParaRPr>
          </a:p>
        </p:txBody>
      </p:sp>
      <p:sp>
        <p:nvSpPr>
          <p:cNvPr id="50" name="Bent Arrow 49"/>
          <p:cNvSpPr/>
          <p:nvPr/>
        </p:nvSpPr>
        <p:spPr>
          <a:xfrm rot="16200000" flipV="1">
            <a:off x="3599892" y="1808820"/>
            <a:ext cx="2808312" cy="5328592"/>
          </a:xfrm>
          <a:prstGeom prst="bentArrow">
            <a:avLst>
              <a:gd name="adj1" fmla="val 7363"/>
              <a:gd name="adj2" fmla="val 7332"/>
              <a:gd name="adj3" fmla="val 9745"/>
              <a:gd name="adj4" fmla="val 4268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4211960" y="2348880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Right Arrow 51"/>
          <p:cNvSpPr/>
          <p:nvPr/>
        </p:nvSpPr>
        <p:spPr>
          <a:xfrm>
            <a:off x="6118076" y="2348880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3" name="Right Arrow 52"/>
          <p:cNvSpPr/>
          <p:nvPr/>
        </p:nvSpPr>
        <p:spPr>
          <a:xfrm>
            <a:off x="2339752" y="2348880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4" name="Down Arrow 53"/>
          <p:cNvSpPr/>
          <p:nvPr/>
        </p:nvSpPr>
        <p:spPr>
          <a:xfrm>
            <a:off x="7740352" y="3068960"/>
            <a:ext cx="360040" cy="2592288"/>
          </a:xfrm>
          <a:prstGeom prst="downArrow">
            <a:avLst>
              <a:gd name="adj1" fmla="val 50000"/>
              <a:gd name="adj2" fmla="val 9938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TextBox 55"/>
          <p:cNvSpPr txBox="1"/>
          <p:nvPr/>
        </p:nvSpPr>
        <p:spPr>
          <a:xfrm>
            <a:off x="7236296" y="5885780"/>
            <a:ext cx="129614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</a:rPr>
              <a:t>Predicted</a:t>
            </a:r>
          </a:p>
          <a:p>
            <a:pPr algn="ctr"/>
            <a:r>
              <a:rPr lang="en-US">
                <a:latin typeface="Calibri" panose="020F0502020204030204" pitchFamily="34" charset="0"/>
              </a:rPr>
              <a:t>label</a:t>
            </a:r>
            <a:endParaRPr lang="da-DK">
              <a:latin typeface="Calibri" panose="020F0502020204030204" pitchFamily="34" charset="0"/>
            </a:endParaRPr>
          </a:p>
        </p:txBody>
      </p:sp>
      <p:sp>
        <p:nvSpPr>
          <p:cNvPr id="57" name="Bent Arrow 56"/>
          <p:cNvSpPr/>
          <p:nvPr/>
        </p:nvSpPr>
        <p:spPr>
          <a:xfrm rot="5400000">
            <a:off x="2184872" y="2863800"/>
            <a:ext cx="946968" cy="637208"/>
          </a:xfrm>
          <a:prstGeom prst="ben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39752" y="3789040"/>
            <a:ext cx="1008112" cy="792088"/>
            <a:chOff x="2339752" y="3789040"/>
            <a:chExt cx="1008112" cy="792088"/>
          </a:xfrm>
        </p:grpSpPr>
        <p:sp>
          <p:nvSpPr>
            <p:cNvPr id="58" name="Rectangle 57"/>
            <p:cNvSpPr/>
            <p:nvPr/>
          </p:nvSpPr>
          <p:spPr>
            <a:xfrm>
              <a:off x="2339752" y="3789040"/>
              <a:ext cx="1008112" cy="79208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339752" y="3861048"/>
              <a:ext cx="100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</a:rPr>
                <a:t>Testing data</a:t>
              </a:r>
              <a:endParaRPr lang="da-DK">
                <a:latin typeface="Calibri" panose="020F0502020204030204" pitchFamily="34" charset="0"/>
              </a:endParaRPr>
            </a:p>
          </p:txBody>
        </p:sp>
      </p:grpSp>
      <p:sp>
        <p:nvSpPr>
          <p:cNvPr id="60" name="Bent Arrow 59"/>
          <p:cNvSpPr/>
          <p:nvPr/>
        </p:nvSpPr>
        <p:spPr>
          <a:xfrm rot="16200000" flipV="1">
            <a:off x="4680012" y="1880828"/>
            <a:ext cx="1224136" cy="3600400"/>
          </a:xfrm>
          <a:prstGeom prst="bentArrow">
            <a:avLst>
              <a:gd name="adj1" fmla="val 7363"/>
              <a:gd name="adj2" fmla="val 11176"/>
              <a:gd name="adj3" fmla="val 15624"/>
              <a:gd name="adj4" fmla="val 4268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 rot="16200000">
            <a:off x="7128284" y="1304764"/>
            <a:ext cx="648072" cy="28803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6" name="Group 5"/>
          <p:cNvGrpSpPr/>
          <p:nvPr/>
        </p:nvGrpSpPr>
        <p:grpSpPr>
          <a:xfrm>
            <a:off x="6876256" y="260648"/>
            <a:ext cx="1224136" cy="792088"/>
            <a:chOff x="6876256" y="260648"/>
            <a:chExt cx="1224136" cy="792088"/>
          </a:xfrm>
        </p:grpSpPr>
        <p:sp>
          <p:nvSpPr>
            <p:cNvPr id="63" name="Rectangle 62"/>
            <p:cNvSpPr/>
            <p:nvPr/>
          </p:nvSpPr>
          <p:spPr>
            <a:xfrm>
              <a:off x="6876256" y="260648"/>
              <a:ext cx="1224136" cy="79208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876256" y="332656"/>
              <a:ext cx="1224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</a:rPr>
                <a:t>Test accuracy</a:t>
              </a:r>
              <a:endParaRPr lang="da-DK">
                <a:latin typeface="Calibri" panose="020F0502020204030204" pitchFamily="34" charset="0"/>
              </a:endParaRPr>
            </a:p>
          </p:txBody>
        </p:sp>
      </p:grpSp>
      <p:sp>
        <p:nvSpPr>
          <p:cNvPr id="65" name="Bent Arrow 64"/>
          <p:cNvSpPr/>
          <p:nvPr/>
        </p:nvSpPr>
        <p:spPr>
          <a:xfrm rot="5400000" flipV="1">
            <a:off x="5400092" y="440668"/>
            <a:ext cx="1224136" cy="1440160"/>
          </a:xfrm>
          <a:prstGeom prst="bentArrow">
            <a:avLst>
              <a:gd name="adj1" fmla="val 8118"/>
              <a:gd name="adj2" fmla="val 15663"/>
              <a:gd name="adj3" fmla="val 25000"/>
              <a:gd name="adj4" fmla="val 4375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59832" y="72662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8000"/>
                </a:solidFill>
                <a:latin typeface="Calibri" panose="020F0502020204030204" pitchFamily="34" charset="0"/>
              </a:rPr>
              <a:t>Tune hyperparameters</a:t>
            </a:r>
            <a:endParaRPr lang="da-DK">
              <a:solidFill>
                <a:srgbClr val="008000"/>
              </a:solidFill>
              <a:latin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3568" y="5301208"/>
            <a:ext cx="133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</a:rPr>
              <a:t>New data</a:t>
            </a:r>
            <a:endParaRPr lang="da-DK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6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0" grpId="0" animBg="1"/>
      <p:bldP spid="62" grpId="0" animBg="1"/>
      <p:bldP spid="65" grpId="0" animBg="1"/>
      <p:bldP spid="6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138036"/>
            <a:ext cx="3870960" cy="1402470"/>
          </a:xfrm>
        </p:spPr>
        <p:txBody>
          <a:bodyPr anchor="t">
            <a:normAutofit/>
          </a:bodyPr>
          <a:lstStyle/>
          <a:p>
            <a:r>
              <a:rPr lang="en-US" sz="2800"/>
              <a:t>Why use Machine </a:t>
            </a:r>
            <a:r>
              <a:rPr lang="en-US" sz="2800" b="1"/>
              <a:t>Learning</a:t>
            </a:r>
            <a:r>
              <a:rPr lang="en-US" sz="2800"/>
              <a:t>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2551176"/>
            <a:ext cx="4191000" cy="3591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/>
              <a:t>The Machine Learning Solution</a:t>
            </a:r>
          </a:p>
          <a:p>
            <a:r>
              <a:rPr lang="en-US" sz="1700" b="1"/>
              <a:t>Learning from Examples</a:t>
            </a:r>
            <a:r>
              <a:rPr lang="en-US" sz="1700"/>
              <a:t>: We feed the machine examples rather than explicit instructions.</a:t>
            </a:r>
          </a:p>
          <a:p>
            <a:r>
              <a:rPr lang="en-US" sz="1700" b="1"/>
              <a:t>Algorithm-Generated Programs</a:t>
            </a:r>
            <a:r>
              <a:rPr lang="en-US" sz="1700"/>
              <a:t>: Machine learning algorithms create flexible programs based on data.</a:t>
            </a:r>
          </a:p>
          <a:p>
            <a:r>
              <a:rPr lang="en-US" sz="1700" b="1"/>
              <a:t>Adaptability</a:t>
            </a:r>
            <a:r>
              <a:rPr lang="en-US" sz="1700"/>
              <a:t>: These programs generalize to recognize new examples beyond the training set.</a:t>
            </a:r>
          </a:p>
        </p:txBody>
      </p:sp>
      <p:pic>
        <p:nvPicPr>
          <p:cNvPr id="4" name="Picture 3" descr="Light bulb on yellow background with sketched light beams and cord">
            <a:extLst>
              <a:ext uri="{FF2B5EF4-FFF2-40B4-BE49-F238E27FC236}">
                <a16:creationId xmlns:a16="http://schemas.microsoft.com/office/drawing/2014/main" id="{EB1AD6FE-DAFC-430E-EC74-BBF8F5034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32" r="14524"/>
          <a:stretch/>
        </p:blipFill>
        <p:spPr>
          <a:xfrm>
            <a:off x="5537238" y="10"/>
            <a:ext cx="360676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0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cats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6801" r="18867" b="1"/>
          <a:stretch/>
        </p:blipFill>
        <p:spPr>
          <a:xfrm>
            <a:off x="20" y="10"/>
            <a:ext cx="914397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/>
              <a:t>Solving Complex Problems with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/>
              <a:t>Traditional Approach: </a:t>
            </a:r>
            <a:r>
              <a:rPr lang="en-US" sz="2400"/>
              <a:t>Manually encode rules to solve problems.</a:t>
            </a:r>
          </a:p>
          <a:p>
            <a:r>
              <a:rPr lang="en-US" sz="2400" b="1"/>
              <a:t>Challenge:</a:t>
            </a:r>
          </a:p>
          <a:p>
            <a:pPr lvl="1"/>
            <a:r>
              <a:rPr lang="en-US" sz="2000"/>
              <a:t>Difficult to define explicit rules for complex tasks (e.g., recognizing cats in images).</a:t>
            </a:r>
          </a:p>
          <a:p>
            <a:endParaRPr lang="en-US" sz="2400" b="1"/>
          </a:p>
          <a:p>
            <a:endParaRPr lang="en-US" sz="2400" b="1"/>
          </a:p>
          <a:p>
            <a:r>
              <a:rPr lang="en-US" sz="2400" b="1"/>
              <a:t>Machine Learning Approach:</a:t>
            </a:r>
          </a:p>
          <a:p>
            <a:pPr lvl="1"/>
            <a:r>
              <a:rPr lang="en-US" sz="1800" b="1"/>
              <a:t>Learn from Data: </a:t>
            </a:r>
            <a:r>
              <a:rPr lang="en-US" sz="1800"/>
              <a:t>Develop a solution by learning from examples.</a:t>
            </a:r>
          </a:p>
          <a:p>
            <a:pPr lvl="1"/>
            <a:r>
              <a:rPr lang="en-US" sz="1800" b="1"/>
              <a:t>Trial and Error: </a:t>
            </a:r>
            <a:r>
              <a:rPr lang="en-US" sz="1800"/>
              <a:t>Refine the approach by experimenting and learning from mistakes.</a:t>
            </a:r>
          </a:p>
          <a:p>
            <a:pPr lvl="1"/>
            <a:r>
              <a:rPr lang="en-US" sz="1800" b="1"/>
              <a:t>Outcome: </a:t>
            </a:r>
            <a:r>
              <a:rPr lang="en-US" sz="1800"/>
              <a:t>The system creates its own set of rules from the learning process.</a:t>
            </a:r>
          </a:p>
        </p:txBody>
      </p:sp>
    </p:spTree>
    <p:extLst>
      <p:ext uri="{BB962C8B-B14F-4D97-AF65-F5344CB8AC3E}">
        <p14:creationId xmlns:p14="http://schemas.microsoft.com/office/powerpoint/2010/main" val="1386160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0D60-80E7-A59B-3E72-10B91207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Titanic</a:t>
            </a:r>
          </a:p>
        </p:txBody>
      </p:sp>
    </p:spTree>
    <p:extLst>
      <p:ext uri="{BB962C8B-B14F-4D97-AF65-F5344CB8AC3E}">
        <p14:creationId xmlns:p14="http://schemas.microsoft.com/office/powerpoint/2010/main" val="2625891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5118" y="457201"/>
            <a:ext cx="2133600" cy="3588870"/>
          </a:xfrm>
        </p:spPr>
        <p:txBody>
          <a:bodyPr anchor="b">
            <a:normAutofit/>
          </a:bodyPr>
          <a:lstStyle/>
          <a:p>
            <a:pPr algn="r"/>
            <a:r>
              <a:rPr lang="da-DK" sz="3500">
                <a:solidFill>
                  <a:srgbClr val="FFFFFF"/>
                </a:solidFill>
              </a:rPr>
              <a:t>Who?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86933" y="669363"/>
            <a:ext cx="2467935" cy="55342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a-DK" sz="1700"/>
              <a:t>Richard Brooks: </a:t>
            </a:r>
            <a:r>
              <a:rPr lang="da-DK" sz="1700">
                <a:hlinkClick r:id="rId2"/>
              </a:rPr>
              <a:t>rib@via.dk</a:t>
            </a:r>
            <a:endParaRPr lang="da-DK" sz="1700"/>
          </a:p>
          <a:p>
            <a:pPr marL="0" indent="0">
              <a:buNone/>
            </a:pPr>
            <a:endParaRPr lang="da-DK" sz="1700"/>
          </a:p>
          <a:p>
            <a:pPr marL="0" indent="0">
              <a:buNone/>
            </a:pPr>
            <a:endParaRPr lang="da-DK" sz="1700"/>
          </a:p>
          <a:p>
            <a:pPr marL="0" indent="0">
              <a:buNone/>
            </a:pPr>
            <a:endParaRPr lang="da-DK" sz="1700"/>
          </a:p>
          <a:p>
            <a:pPr marL="0" indent="0">
              <a:buNone/>
            </a:pPr>
            <a:endParaRPr lang="da-DK" sz="1700"/>
          </a:p>
          <a:p>
            <a:pPr marL="0" indent="0">
              <a:buNone/>
            </a:pPr>
            <a:endParaRPr lang="da-DK" sz="1700"/>
          </a:p>
          <a:p>
            <a:pPr marL="0" indent="0">
              <a:buNone/>
            </a:pPr>
            <a:r>
              <a:rPr lang="da-DK" sz="1700"/>
              <a:t>Frederik Thorning Bjørn: </a:t>
            </a:r>
            <a:r>
              <a:rPr lang="da-DK" sz="1700">
                <a:hlinkClick r:id="rId3"/>
              </a:rPr>
              <a:t>frbj@via.dk</a:t>
            </a:r>
            <a:r>
              <a:rPr lang="da-DK" sz="1700"/>
              <a:t>  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E978B2B8-CD9C-22FC-04F0-1A30D1473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894" y="1032338"/>
            <a:ext cx="2117689" cy="2117689"/>
          </a:xfrm>
          <a:prstGeom prst="rect">
            <a:avLst/>
          </a:prstGeom>
        </p:spPr>
      </p:pic>
      <p:pic>
        <p:nvPicPr>
          <p:cNvPr id="2" name="Picture 1" descr="A person with glasses smiling&#10;&#10;Description automatically generated">
            <a:extLst>
              <a:ext uri="{FF2B5EF4-FFF2-40B4-BE49-F238E27FC236}">
                <a16:creationId xmlns:a16="http://schemas.microsoft.com/office/drawing/2014/main" id="{1403613E-1ABD-49F8-5A83-93DAF7D6C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894" y="3728636"/>
            <a:ext cx="2117689" cy="211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79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Evaluation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5C61AF96-68D9-2975-FCC9-F960C701C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6" t="3146" r="4381" b="1956"/>
          <a:stretch/>
        </p:blipFill>
        <p:spPr>
          <a:xfrm>
            <a:off x="1636267" y="1675227"/>
            <a:ext cx="587146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06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5" y="560881"/>
            <a:ext cx="7346729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500"/>
              <a:t>The Overview</a:t>
            </a:r>
            <a:br>
              <a:rPr lang="en-US" sz="3500"/>
            </a:br>
            <a:r>
              <a:rPr lang="en-US" sz="3500"/>
              <a:t>(changes may occur!)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643D1976-8EAE-11C5-D64F-F4761038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25" y="3046294"/>
            <a:ext cx="4371196" cy="3169117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9D1A47E8-4172-500C-B93B-03DABFDA7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878" y="3576302"/>
            <a:ext cx="4371196" cy="2109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EAA3D0-2834-C10B-929E-00876F74C57C}"/>
              </a:ext>
            </a:extLst>
          </p:cNvPr>
          <p:cNvSpPr txBox="1"/>
          <p:nvPr/>
        </p:nvSpPr>
        <p:spPr>
          <a:xfrm>
            <a:off x="541020" y="2057400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6"/>
              </a:rPr>
              <a:t>Course homepage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36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89,351"/>
  <p:tag name="ORIGINALWIDTH" val="4146,232"/>
  <p:tag name="OUTPUTTYPE" val="PNG"/>
  <p:tag name="IGUANATEXVERSION" val="160"/>
  <p:tag name="LATEXADDIN" val="\documentclass{article}&#10;\usepackage{amsmath}&#10;\usepackage{amsfonts}&#10;&#10;\begin{document}&#10;&#10;\begin{enumerate}&#10;  \item \textbf{Euclidean Distance ( \( L_2 \) Norm )}: The most common case of Euclidean distance, also known as the \( L_2 \) norm, is in 2 dimensions. For points \( p = (p_1, p_2) \) and \( q = (q_1, q_2) \), the Euclidean distance is calculated as:&#10;  \[&#10;  d(p, q) = \sqrt{(q_1 - p_1)^2 + (q_2 - p_2)^2}&#10;  \]&#10;&#10;  \item \textbf{Manhattan Distance ( \( L_1 \) Norm )}: For the same points \( p \) and \( q \) in a 2-dimensional space, the Manhattan distance, or \( L_1 \) norm, is the sum of the absolute differences of their coordinates:&#10;  \[&#10;  d(p, q) = |p_1 - q_1| + |p_2 - q_2|&#10;  \]&#10;&#10;  \item \textbf{Minkowski Distance}: This is a generalization of both the Euclidean (\( L_2 \)) and Manhattan (\( L_1 \)) distances. Given a parameter \( p \), the distance is:&#10;  \[&#10;  d(p, q) = \left(\sum_{i=1}^{n} |p_i - q_i|^p\right)^{\frac{1}{p}}&#10;  \]&#10;  For \( p=2 \), it's the \( L_2 \) norm (Euclidean); for \( p=1 \), it's the \( L_1 \) norm (Manhattan).&#10;&#10;  \item \textbf{Hamming Distance}: For two strings of equal length, \( s1 \) and \( s2 \), the Hamming distance is the number of positions at which the corresponding symbols are different:&#10;  \[&#10;  d(s1, s2) = \sum_{i=1}^{n} \mathbb{1}(s1_i \neq s2_i)&#10;  \]&#10;  where \( \mathbb{1} \) is the indicator function.&#10;&#10;  \item \textbf{Edit Distance (Levenshtein Distance)}: For two strings \( a \) and \( b \), the edit distance is the minimum number of operations (insertions, deletions, or substitutions) required to change \( a \) into \( b \).&#10;&#10;  \item \textbf{Mahalanobis Distance}: For a point \( p \) with mean \( \mu \) and covariance matrix \( S \) of a distribution, the Mahalanobis distance is:&#10;  \[&#10;  d(p) = \sqrt{(p - \mu)^T S^{-1} (p - \mu)}&#10;  \]&#10;\end{enumerate}&#10;&#10;\end{document}&#10;"/>
  <p:tag name="IGUANATEXSIZE" val="20"/>
  <p:tag name="IGUANATEXCURSOR" val="183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,7147"/>
  <p:tag name="ORIGINALWIDTH" val="3117,36"/>
  <p:tag name="OUTPUTTYPE" val="PNG"/>
  <p:tag name="IGUANATEXVERSION" val="160"/>
  <p:tag name="LATEXADDIN" val="\documentclass{article}&#10;\usepackage{amsmath}&#10;\pagestyle{empty}&#10;\begin{document}&#10;&#10;\begin{equation}&#10;L(\beta)=\prod_{0, 1} p\left(x_i\right)^{y_i} \times\left(1-p\left(x_i\right)\right)^{1-y_i}&#10;\end{equation}&#10;&#10;&#10;&#10;\end{document}"/>
  <p:tag name="IGUANATEXSIZE" val="20"/>
  <p:tag name="IGUANATEXCURSOR" val="11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,2073"/>
  <p:tag name="ORIGINALWIDTH" val="3453,318"/>
  <p:tag name="OUTPUTTYPE" val="PNG"/>
  <p:tag name="IGUANATEXVERSION" val="160"/>
  <p:tag name="LATEXADDIN" val="\documentclass{article}&#10;\usepackage{amsmath}&#10;\pagestyle{empty}&#10;\begin{document}&#10;&#10;\begin{equation}&#10;l(\beta)=\sum_{i=1}^n y_i \log \left(p\left(x_i\right)\right)+\left(1-y_i\right) \log \left(1-p\left(x_i\right)\right)&#10;\end{equation}&#10;&#10;&#10;\end{document}"/>
  <p:tag name="IGUANATEXSIZE" val="20"/>
  <p:tag name="IGUANATEXCURSOR" val="23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,2073"/>
  <p:tag name="ORIGINALWIDTH" val="3682,79"/>
  <p:tag name="OUTPUTTYPE" val="PNG"/>
  <p:tag name="IGUANATEXVERSION" val="160"/>
  <p:tag name="LATEXADDIN" val="\documentclass{article}&#10;\usepackage{amsmath}&#10;\pagestyle{empty}&#10;\begin{document}&#10;&#10;&#10;\begin{equation}&#10;l(\beta)=\sum_{i=1}^n y_i \log \left(\frac{1}{1+e^{-\beta x_i}}\right)+\left(1-y_i\right) \log \left(\frac{e^{-\beta x_i}}{1+e^{-\beta x_i}}\right)&#10;\end{equation}&#10;&#10;\end{document}"/>
  <p:tag name="IGUANATEXSIZE" val="20"/>
  <p:tag name="IGUANATEXCURSOR" val="26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,2073"/>
  <p:tag name="ORIGINALWIDTH" val="4140,982"/>
  <p:tag name="OUTPUTTYPE" val="PNG"/>
  <p:tag name="IGUANATEXVERSION" val="160"/>
  <p:tag name="LATEXADDIN" val="\documentclass{article}&#10;\usepackage{amsmath}&#10;\pagestyle{empty}&#10;\begin{document}&#10;&#10;&#10;\begin{equation}&#10;l(\beta)=\sum_{i=1}^n y_i\left[\log \left(\frac{1}{1+e^{-\beta x_i}}\right)-\log \left(\frac{e^{-\beta x_i}}{1+e^{-\beta x_i}}\right)\right]+\log \left(\frac{e^{-\beta x_i}}{1+e^{-\beta x_i}}\right)&#10;\end{equation}&#10;&#10;\end{document}"/>
  <p:tag name="IGUANATEXSIZE" val="20"/>
  <p:tag name="IGUANATEXCURSOR" val="31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,9647"/>
  <p:tag name="ORIGINALWIDTH" val="2395,95"/>
  <p:tag name="OUTPUTTYPE" val="PNG"/>
  <p:tag name="IGUANATEXVERSION" val="160"/>
  <p:tag name="LATEXADDIN" val="\documentclass{article}&#10;\usepackage{amsmath}&#10;\pagestyle{empty}&#10;\begin{document}&#10;&#10;&#10;\begin{equation}&#10;\prod_{y_i = 1 } p\left(x_i\right)&#10;\end{equation}&#10;&#10;\end{document}"/>
  <p:tag name="IGUANATEXSIZE" val="20"/>
  <p:tag name="IGUANATEXCURSOR" val="10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,9647"/>
  <p:tag name="ORIGINALWIDTH" val="2551,931"/>
  <p:tag name="OUTPUTTYPE" val="PNG"/>
  <p:tag name="IGUANATEXVERSION" val="160"/>
  <p:tag name="LATEXADDIN" val="\documentclass{article}&#10;\usepackage{amsmath}&#10;\pagestyle{empty}&#10;\begin{document}&#10;&#10;\begin{equation}&#10;\prod_{y_i = 0 }\left(1-p\left(x_i\right)\right)&#10;\end{equation}&#10;&#10;&#10;\end{document}"/>
  <p:tag name="IGUANATEXSIZE" val="20"/>
  <p:tag name="IGUANATEXCURSOR" val="11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,2073"/>
  <p:tag name="ORIGINALWIDTH" val="4140,982"/>
  <p:tag name="OUTPUTTYPE" val="PNG"/>
  <p:tag name="IGUANATEXVERSION" val="160"/>
  <p:tag name="LATEXADDIN" val="\documentclass{article}&#10;\usepackage{amsmath}&#10;\pagestyle{empty}&#10;\begin{document}&#10;&#10;&#10;\begin{equation}&#10;l(\beta)=\sum_{i=1}^n y_i\left[\log \left(\frac{1}{1+e^{-\beta x_i}}\right)-\log \left(\frac{e^{-\beta x_i}}{1+e^{-\beta x_i}}\right)\right]+\log \left(\frac{e^{-\beta x_i}}{1+e^{-\beta x_i}}\right)&#10;\end{equation}&#10;&#10;\end{document}"/>
  <p:tag name="IGUANATEXSIZE" val="20"/>
  <p:tag name="IGUANATEXCURSOR" val="31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,2073"/>
  <p:tag name="ORIGINALWIDTH" val="3523,06"/>
  <p:tag name="OUTPUTTYPE" val="PNG"/>
  <p:tag name="IGUANATEXVERSION" val="160"/>
  <p:tag name="LATEXADDIN" val="\documentclass{article}&#10;\usepackage{amsmath}&#10;\pagestyle{empty}&#10;\begin{document}&#10;&#10;&#10;\begin{equation}&#10;l(\beta)=\sum_{i=1}^n y_i\left[\log \left(e^{\beta x_i}\right)\right]+\log \left(\frac{e^{-\beta x_i}}{1+e^{-\beta x_i}} \times \frac{e^{\beta x_i}}{e^{\beta x_i}}\right)&#10;\end{equation}&#10;&#10;\end{document}"/>
  <p:tag name="IGUANATEXSIZE" val="20"/>
  <p:tag name="IGUANATEXCURSOR" val="28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,2073"/>
  <p:tag name="ORIGINALWIDTH" val="3057,368"/>
  <p:tag name="OUTPUTTYPE" val="PNG"/>
  <p:tag name="IGUANATEXVERSION" val="160"/>
  <p:tag name="LATEXADDIN" val="\documentclass{article}&#10;\usepackage{amsmath}&#10;\pagestyle{empty}&#10;\begin{document}&#10;&#10;\begin{equation}&#10;l(\beta)=\sum_{i=1}^n y_i \beta x_i+\log \left(\frac{1}{1+e^{\beta x_i}}\right)&#10;\end{equation}&#10;&#10;&#10;\end{document}"/>
  <p:tag name="IGUANATEXSIZE" val="20"/>
  <p:tag name="IGUANATEXCURSOR" val="19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,2073"/>
  <p:tag name="ORIGINALWIDTH" val="3007,874"/>
  <p:tag name="OUTPUTTYPE" val="PNG"/>
  <p:tag name="IGUANATEXVERSION" val="160"/>
  <p:tag name="LATEXADDIN" val="\documentclass{article}&#10;\usepackage{amsmath}&#10;\pagestyle{empty}&#10;\begin{document}&#10;&#10;\begin{equation}&#10;l(\beta)=\sum_{i=1}^n y_i \beta x_i-\log \left(1+e^{\beta x_i}\right)&#10;\end{equation}&#10;&#10;&#10;\end{document}"/>
  <p:tag name="IGUANATEXSIZE" val="20"/>
  <p:tag name="IGUANATEXCURSOR" val="18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83,352"/>
  <p:tag name="ORIGINALWIDTH" val="4137,233"/>
  <p:tag name="OUTPUTTYPE" val="PNG"/>
  <p:tag name="IGUANATEXVERSION" val="160"/>
  <p:tag name="LATEXADDIN" val="\documentclass{article}&#10;\usepackage{amsmath}&#10;\usepackage{amsfonts}&#10;&#10;\begin{document}&#10;&#10;\begin{enumerate}&#10;\setcounter{enumi}{3}&#10;  \item \textbf{Hamming Distance}: For two strings of equal length, \( s1 \) and \( s2 \), the Hamming distance is the number of positions at which the corresponding symbols are different:&#10;  \[&#10;  d(s1, s2) = \sum_{i=1}^{n} 1(s1_i \neq s2_i)&#10;  \]&#10;  where 1 is the indicator function.&#10;&#10;  \item \textbf{Edit Distance (Levenshtein Distance)}: For two strings \( a \) and \( b \), the edit distance is the minimum number of operations (insertions, deletions, or substitutions) required to change \( a \) into \( b \).&#10;&#10;  \item \textbf{Mahalanobis Distance}: For a point \( p \) with mean \( \mu \) and covariance matrix \( S \) of a distribution, the Mahalanobis distance is:&#10;  \[&#10;  d(p) = \sqrt{(p - \mu)^T S^{-1} (p - \mu)}&#10;  \]&#10;\end{enumerate}&#10;&#10;\end{document}&#10;"/>
  <p:tag name="IGUANATEXSIZE" val="20"/>
  <p:tag name="IGUANATEXCURSOR" val="12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,2073"/>
  <p:tag name="ORIGINALWIDTH" val="3007,874"/>
  <p:tag name="OUTPUTTYPE" val="PNG"/>
  <p:tag name="IGUANATEXVERSION" val="160"/>
  <p:tag name="LATEXADDIN" val="\documentclass{article}&#10;\usepackage{amsmath}&#10;\pagestyle{empty}&#10;\begin{document}&#10;&#10;\begin{equation}&#10;l(\beta)=\sum_{i=1}^n y_i \beta x_i-\log \left(1+e^{\beta x_i}\right)&#10;\end{equation}&#10;&#10;&#10;\end{document}"/>
  <p:tag name="IGUANATEXSIZE" val="20"/>
  <p:tag name="IGUANATEXCURSOR" val="18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,2171"/>
  <p:tag name="ORIGINALWIDTH" val="2626,922"/>
  <p:tag name="OUTPUTTYPE" val="PNG"/>
  <p:tag name="IGUANATEXVERSION" val="160"/>
  <p:tag name="LATEXADDIN" val="\documentclass{article}&#10;\usepackage{amsmath}&#10;\pagestyle{empty}&#10;\begin{document}&#10;&#10;\begin{equation}&#10;p(X)=\frac{1}{1+e^{-\beta X}}&#10;\end{equation}&#10;&#10;&#10;\end{document}"/>
  <p:tag name="IGUANATEXSIZE" val="20"/>
  <p:tag name="IGUANATEXCURSOR" val="14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5,4669"/>
  <p:tag name="ORIGINALWIDTH" val="2706,412"/>
  <p:tag name="OUTPUTTYPE" val="PNG"/>
  <p:tag name="IGUANATEXVERSION" val="160"/>
  <p:tag name="LATEXADDIN" val="\documentclass{article}&#10;\usepackage{amsmath}&#10;\pagestyle{empty}&#10;\begin{document}&#10;&#10;&#10;\begin{equation}&#10;p(X)=\frac{1}{1+e^{-\left(ax+b\right)}}&#10;\end{equation}&#10;&#10;\end{document}"/>
  <p:tag name="IGUANATEXSIZE" val="20"/>
  <p:tag name="IGUANATEXCURSOR" val="13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,2171"/>
  <p:tag name="ORIGINALWIDTH" val="2626,922"/>
  <p:tag name="OUTPUTTYPE" val="PNG"/>
  <p:tag name="IGUANATEXVERSION" val="160"/>
  <p:tag name="LATEXADDIN" val="\documentclass{article}&#10;\usepackage{amsmath}&#10;\pagestyle{empty}&#10;\begin{document}&#10;&#10;\begin{equation}&#10;p(X)=\frac{1}{1+e^{-\beta X}}&#10;\end{equation}&#10;&#10;&#10;\end{document}"/>
  <p:tag name="IGUANATEXSIZE" val="20"/>
  <p:tag name="IGUANATEXCURSOR" val="14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5,4669"/>
  <p:tag name="ORIGINALWIDTH" val="2706,412"/>
  <p:tag name="OUTPUTTYPE" val="PNG"/>
  <p:tag name="IGUANATEXVERSION" val="160"/>
  <p:tag name="LATEXADDIN" val="\documentclass{article}&#10;\usepackage{amsmath}&#10;\pagestyle{empty}&#10;\begin{document}&#10;&#10;&#10;\begin{equation}&#10;p(X)=\frac{1}{1+e^{-\left(ax+b\right)}}&#10;\end{equation}&#10;&#10;\end{document}"/>
  <p:tag name="IGUANATEXSIZE" val="20"/>
  <p:tag name="IGUANATEXCURSOR" val="13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,9647"/>
  <p:tag name="ORIGINALWIDTH" val="2395,95"/>
  <p:tag name="OUTPUTTYPE" val="PNG"/>
  <p:tag name="IGUANATEXVERSION" val="160"/>
  <p:tag name="LATEXADDIN" val="\documentclass{article}&#10;\usepackage{amsmath}&#10;\pagestyle{empty}&#10;\begin{document}&#10;&#10;&#10;\begin{equation}&#10;\prod_{y_i = 1 } p\left(x_i\right)&#10;\end{equation}&#10;&#10;\end{document}"/>
  <p:tag name="IGUANATEXSIZE" val="20"/>
  <p:tag name="IGUANATEXCURSOR" val="10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,9647"/>
  <p:tag name="ORIGINALWIDTH" val="2551,931"/>
  <p:tag name="OUTPUTTYPE" val="PNG"/>
  <p:tag name="IGUANATEXVERSION" val="160"/>
  <p:tag name="LATEXADDIN" val="\documentclass{article}&#10;\usepackage{amsmath}&#10;\pagestyle{empty}&#10;\begin{document}&#10;&#10;\begin{equation}&#10;\prod_{y_i = 0 }\left(1-p\left(x_i\right)\right)&#10;\end{equation}&#10;&#10;&#10;\end{document}"/>
  <p:tag name="IGUANATEXSIZE" val="20"/>
  <p:tag name="IGUANATEXCURSOR" val="11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,9647"/>
  <p:tag name="ORIGINALWIDTH" val="3103,862"/>
  <p:tag name="OUTPUTTYPE" val="PNG"/>
  <p:tag name="IGUANATEXVERSION" val="160"/>
  <p:tag name="LATEXADDIN" val="\documentclass{article}&#10;\usepackage{amsmath}&#10;\pagestyle{empty}&#10;\begin{document}&#10;&#10;\begin{equation}&#10;L(\beta)=\prod_{y_i=1} p\left(x_i\right) \times \prod_{y_i=0}\left(1-p\left(x_i\right)\right)&#10;\end{equation}&#10;&#10;&#10;\end{document}"/>
  <p:tag name="IGUANATEXSIZE" val="20"/>
  <p:tag name="IGUANATEXCURSOR" val="15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67D6BC30F8DDD4CAAA0A93C68AB7DF2" ma:contentTypeVersion="14" ma:contentTypeDescription="Opret et nyt dokument." ma:contentTypeScope="" ma:versionID="58fc5ad1e18aaef09c0d31eae6eb736d">
  <xsd:schema xmlns:xsd="http://www.w3.org/2001/XMLSchema" xmlns:xs="http://www.w3.org/2001/XMLSchema" xmlns:p="http://schemas.microsoft.com/office/2006/metadata/properties" xmlns:ns3="719ec719-822f-4136-b373-f06d254d1ce2" xmlns:ns4="0143e106-35b8-40fd-b4e5-3794ae9df057" targetNamespace="http://schemas.microsoft.com/office/2006/metadata/properties" ma:root="true" ma:fieldsID="3f4c3d2e2e989528e5feffe213e0547a" ns3:_="" ns4:_="">
    <xsd:import namespace="719ec719-822f-4136-b373-f06d254d1ce2"/>
    <xsd:import namespace="0143e106-35b8-40fd-b4e5-3794ae9df0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9ec719-822f-4136-b373-f06d254d1c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43e106-35b8-40fd-b4e5-3794ae9df05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5BFD68-F88F-4539-B449-A71B2939E4B9}">
  <ds:schemaRefs>
    <ds:schemaRef ds:uri="http://schemas.microsoft.com/office/2006/metadata/propertie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48EFBA38-B95B-4F58-982B-4AE41D9B27D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9ec719-822f-4136-b373-f06d254d1ce2"/>
    <ds:schemaRef ds:uri="0143e106-35b8-40fd-b4e5-3794ae9df057"/>
  </ds:schemaRefs>
</ds:datastoreItem>
</file>

<file path=customXml/itemProps3.xml><?xml version="1.0" encoding="utf-8"?>
<ds:datastoreItem xmlns:ds="http://schemas.openxmlformats.org/officeDocument/2006/customXml" ds:itemID="{8CF3E0F5-FF20-4108-88C5-8787268C161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359</TotalTime>
  <Words>780</Words>
  <Application>Microsoft Office PowerPoint</Application>
  <PresentationFormat>On-screen Show (4:3)</PresentationFormat>
  <Paragraphs>155</Paragraphs>
  <Slides>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Introduction to machine learning</vt:lpstr>
      <vt:lpstr>What is Machine Learning?</vt:lpstr>
      <vt:lpstr>Why use Machine Learning?</vt:lpstr>
      <vt:lpstr>Why use Machine Learning?</vt:lpstr>
      <vt:lpstr>Solving Complex Problems with Machine Learning</vt:lpstr>
      <vt:lpstr>Example: Titanic</vt:lpstr>
      <vt:lpstr>Who?</vt:lpstr>
      <vt:lpstr>Evaluation</vt:lpstr>
      <vt:lpstr>The Overview (changes may occur!)</vt:lpstr>
      <vt:lpstr>Taxonomy of Machine Learning (A Simplistic View Based on Tasks)</vt:lpstr>
      <vt:lpstr>Supervised</vt:lpstr>
      <vt:lpstr>PowerPoint Presentation</vt:lpstr>
      <vt:lpstr>Supervised</vt:lpstr>
      <vt:lpstr>PowerPoint Presentation</vt:lpstr>
      <vt:lpstr>Machine Learning Problems</vt:lpstr>
      <vt:lpstr>Machine Learning – An Overview</vt:lpstr>
      <vt:lpstr>Reinforcement Learning</vt:lpstr>
      <vt:lpstr>Machine learning methodology</vt:lpstr>
      <vt:lpstr>Artificial Intelligence:  Key Facts</vt:lpstr>
      <vt:lpstr>There are many types of machine learning!</vt:lpstr>
      <vt:lpstr>PowerPoint Presentation</vt:lpstr>
      <vt:lpstr>Value of K</vt:lpstr>
      <vt:lpstr>Definition of Nearest Neighbor</vt:lpstr>
      <vt:lpstr>Overview of Distance Metrics in Machine Learning </vt:lpstr>
      <vt:lpstr>Overview of Distance Metrics in Machine Learning </vt:lpstr>
      <vt:lpstr>Distance Measure: Scale Effects</vt:lpstr>
      <vt:lpstr>Logistic Regression</vt:lpstr>
      <vt:lpstr>Logistic Regression</vt:lpstr>
      <vt:lpstr>Impact of coefficients</vt:lpstr>
      <vt:lpstr>Maximum Likelihood</vt:lpstr>
      <vt:lpstr>Maximum likelihood</vt:lpstr>
      <vt:lpstr>Maximum likelihood</vt:lpstr>
      <vt:lpstr>Maximum likelihood</vt:lpstr>
      <vt:lpstr>Some Math</vt:lpstr>
      <vt:lpstr>Some Math</vt:lpstr>
      <vt:lpstr>PowerPoint Presentation</vt:lpstr>
      <vt:lpstr>PowerPoint Presentation</vt:lpstr>
    </vt:vector>
  </TitlesOfParts>
  <Manager/>
  <Company>VIA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 1</dc:title>
  <dc:subject>Introduction</dc:subject>
  <dc:creator>Richard Brooks</dc:creator>
  <cp:keywords/>
  <dc:description/>
  <cp:lastModifiedBy>Richard Brooks (RIB) | VIA</cp:lastModifiedBy>
  <cp:revision>3</cp:revision>
  <cp:lastPrinted>2005-09-02T04:15:44Z</cp:lastPrinted>
  <dcterms:created xsi:type="dcterms:W3CDTF">2013-02-03T22:09:25Z</dcterms:created>
  <dcterms:modified xsi:type="dcterms:W3CDTF">2024-02-05T14:14:42Z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0x010100F67D6BC30F8DDD4CAAA0A93C68AB7DF2</vt:lpwstr>
  </property>
</Properties>
</file>